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5" r:id="rId7"/>
    <p:sldId id="266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6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CA85-6F26-4D14-9571-FA2858440E5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A742-39A4-4808-AEFC-F893713C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mis.bih.nic.in/aboutus.html#AOI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sdma.gov.in/pdf/publication/FLEWS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sdma.gov.in/pdf/publication/FLEW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ebp"/><Relationship Id="rId4" Type="http://schemas.openxmlformats.org/officeDocument/2006/relationships/image" Target="../media/image8.web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wireless-world.com/Terminology/Advantages-and-Disadvantages-of-VSAT.html#:~:text=in%20VSAT%20operation.-,Disadvantages%20of%20VSAT,to%20disruption%20of%20VSAT%20servic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12" y="361700"/>
            <a:ext cx="2730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4402" y="1399350"/>
            <a:ext cx="4590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http://www.fmis.bih.nic.in/aboutus.html#AOI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7" t="25840" r="27522" b="23186"/>
          <a:stretch/>
        </p:blipFill>
        <p:spPr>
          <a:xfrm>
            <a:off x="674402" y="2124159"/>
            <a:ext cx="7022447" cy="44222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16042" y="5696222"/>
            <a:ext cx="2582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SOURCE::http://asdma.gov.in/pdf/publication/FLEWS.pdf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81" y="611243"/>
            <a:ext cx="87725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0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9" t="20413" r="31903" b="6152"/>
          <a:stretch/>
        </p:blipFill>
        <p:spPr>
          <a:xfrm>
            <a:off x="695916" y="219351"/>
            <a:ext cx="5316466" cy="59403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13819" y="4878926"/>
            <a:ext cx="2582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SOURCE::http://asdma.gov.in/pdf/publication/FLEWS.pdf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925" y="394068"/>
            <a:ext cx="26659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Budget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995" y="4539633"/>
            <a:ext cx="224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Recurring Cost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7362" y="2023429"/>
            <a:ext cx="5907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LoRaWAN:Rs</a:t>
            </a:r>
            <a:r>
              <a:rPr lang="en-US" dirty="0" smtClean="0"/>
              <a:t> 25,000-40,000</a:t>
            </a:r>
          </a:p>
          <a:p>
            <a:r>
              <a:rPr lang="en-US" dirty="0" smtClean="0"/>
              <a:t>Siren:Rs1,000-Rs5000</a:t>
            </a:r>
          </a:p>
          <a:p>
            <a:r>
              <a:rPr lang="en-US" dirty="0" smtClean="0"/>
              <a:t>Solar panel with Battery:Rs1,500</a:t>
            </a:r>
          </a:p>
          <a:p>
            <a:r>
              <a:rPr lang="en-US" dirty="0" smtClean="0"/>
              <a:t>Esp:Rs300x2=Rs600</a:t>
            </a:r>
          </a:p>
          <a:p>
            <a:r>
              <a:rPr lang="en-US" dirty="0" smtClean="0"/>
              <a:t>Node-</a:t>
            </a:r>
            <a:r>
              <a:rPr lang="en-US" dirty="0" err="1" smtClean="0"/>
              <a:t>red,Mqtt,Grafana</a:t>
            </a:r>
            <a:r>
              <a:rPr lang="en-US" dirty="0" smtClean="0"/>
              <a:t>: </a:t>
            </a:r>
            <a:r>
              <a:rPr lang="en-US" dirty="0" err="1" smtClean="0"/>
              <a:t>Rs</a:t>
            </a:r>
            <a:r>
              <a:rPr lang="en-US" dirty="0" smtClean="0"/>
              <a:t> 0</a:t>
            </a:r>
            <a:endParaRPr lang="en-US" dirty="0"/>
          </a:p>
          <a:p>
            <a:r>
              <a:rPr lang="en-US" dirty="0" smtClean="0"/>
              <a:t>Additional Charges  estimated:Rs20,000</a:t>
            </a:r>
            <a:endParaRPr lang="en-US" dirty="0"/>
          </a:p>
          <a:p>
            <a:r>
              <a:rPr lang="en-US" dirty="0"/>
              <a:t>Civil </a:t>
            </a:r>
            <a:r>
              <a:rPr lang="en-US" dirty="0" smtClean="0"/>
              <a:t>Works: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885" y="5209178"/>
            <a:ext cx="6214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Costs </a:t>
            </a:r>
            <a:r>
              <a:rPr lang="en-US" dirty="0" smtClean="0"/>
              <a:t>: SMS/Email-marginal </a:t>
            </a:r>
            <a:r>
              <a:rPr lang="en-US" dirty="0"/>
              <a:t>in terms of % of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AWS </a:t>
            </a:r>
            <a:r>
              <a:rPr lang="en-US" dirty="0"/>
              <a:t>Server:10k-15k per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Maintenance cost :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362" y="1457824"/>
            <a:ext cx="224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time cost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74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2" y="275129"/>
            <a:ext cx="4789614" cy="37115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3" t="18761" r="2633" b="55163"/>
          <a:stretch/>
        </p:blipFill>
        <p:spPr>
          <a:xfrm>
            <a:off x="396510" y="4620552"/>
            <a:ext cx="10406358" cy="1788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2304" y="4620552"/>
            <a:ext cx="33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Wikipedia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3703" y="275129"/>
            <a:ext cx="565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https://awesomeopensource.com/projects/flow-based-programming</a:t>
            </a:r>
          </a:p>
        </p:txBody>
      </p:sp>
    </p:spTree>
    <p:extLst>
      <p:ext uri="{BB962C8B-B14F-4D97-AF65-F5344CB8AC3E}">
        <p14:creationId xmlns:p14="http://schemas.microsoft.com/office/powerpoint/2010/main" val="11778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18" y="1436761"/>
            <a:ext cx="10143451" cy="5057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37360" y="357580"/>
            <a:ext cx="82037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ways we can connect ou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interface with the pre-existing Communication Technologies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983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60" y="1379912"/>
            <a:ext cx="2214894" cy="3937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12" y="1379912"/>
            <a:ext cx="2218433" cy="39432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5" y="1379912"/>
            <a:ext cx="2214894" cy="3937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54" y="1379912"/>
            <a:ext cx="2214894" cy="3937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5145" y="190884"/>
            <a:ext cx="41276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MQTT PANEL, interface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46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4" y="124021"/>
            <a:ext cx="7911484" cy="636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" t="18053" r="34956" b="25074"/>
          <a:stretch/>
        </p:blipFill>
        <p:spPr>
          <a:xfrm>
            <a:off x="202300" y="372233"/>
            <a:ext cx="8083943" cy="45948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300" y="51584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https://www.rfwireless-world.com/Terminology/Advantages-and-Disadvantages-of-VSAT.html#:~:text=in%20VSAT%20operation.-,Disadvantages%20of%20VSAT,to%20disruption%20of%20VSAT%20services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4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83" y="1251488"/>
            <a:ext cx="3610665" cy="25810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07205" y="3463217"/>
            <a:ext cx="591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credit</a:t>
            </a:r>
            <a:r>
              <a:rPr lang="en-US" dirty="0">
                <a:solidFill>
                  <a:schemeClr val="accent5"/>
                </a:solidFill>
              </a:rPr>
              <a:t>: Nepal Dam installation, photo credit : chakrapath.com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83" y="4174918"/>
            <a:ext cx="3333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8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Singh</dc:creator>
  <cp:lastModifiedBy>Vivek Singh</cp:lastModifiedBy>
  <cp:revision>18</cp:revision>
  <dcterms:created xsi:type="dcterms:W3CDTF">2020-08-01T05:38:22Z</dcterms:created>
  <dcterms:modified xsi:type="dcterms:W3CDTF">2020-08-01T11:55:50Z</dcterms:modified>
</cp:coreProperties>
</file>