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theme/themeOverride1.xml" ContentType="application/vnd.openxmlformats-officedocument.themeOverride+xml"/>
  <Override PartName="/ppt/theme/themeOverride2.xml" ContentType="application/vnd.openxmlformats-officedocument.themeOverr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0" r:id="rId1"/>
  </p:sldMasterIdLst>
  <p:sldIdLst>
    <p:sldId id="337" r:id="rId2"/>
    <p:sldId id="341" r:id="rId3"/>
    <p:sldId id="335" r:id="rId4"/>
    <p:sldId id="344" r:id="rId5"/>
    <p:sldId id="343" r:id="rId6"/>
    <p:sldId id="342" r:id="rId7"/>
    <p:sldId id="352" r:id="rId8"/>
    <p:sldId id="350" r:id="rId9"/>
    <p:sldId id="359" r:id="rId10"/>
    <p:sldId id="353" r:id="rId11"/>
    <p:sldId id="355" r:id="rId12"/>
    <p:sldId id="360" r:id="rId13"/>
    <p:sldId id="361" r:id="rId14"/>
    <p:sldId id="363" r:id="rId15"/>
    <p:sldId id="362" r:id="rId16"/>
    <p:sldId id="354" r:id="rId17"/>
    <p:sldId id="357" r:id="rId18"/>
    <p:sldId id="364" r:id="rId19"/>
    <p:sldId id="356" r:id="rId20"/>
    <p:sldId id="358" r:id="rId21"/>
    <p:sldId id="365" r:id="rId22"/>
    <p:sldId id="346" r:id="rId23"/>
    <p:sldId id="348"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21B9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721"/>
    <p:restoredTop sz="93764"/>
  </p:normalViewPr>
  <p:slideViewPr>
    <p:cSldViewPr snapToGrid="0" snapToObjects="1">
      <p:cViewPr varScale="1">
        <p:scale>
          <a:sx n="67" d="100"/>
          <a:sy n="67" d="100"/>
        </p:scale>
        <p:origin x="816"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2_4">
  <dgm:title val=""/>
  <dgm:desc val=""/>
  <dgm:catLst>
    <dgm:cat type="accent2" pri="11400"/>
  </dgm:catLst>
  <dgm:styleLbl name="node0">
    <dgm:fillClrLst meth="cycle">
      <a:schemeClr val="accent2">
        <a:shade val="60000"/>
      </a:schemeClr>
    </dgm:fillClrLst>
    <dgm:linClrLst meth="repeat">
      <a:schemeClr val="lt1"/>
    </dgm:linClrLst>
    <dgm:effectClrLst/>
    <dgm:txLinClrLst/>
    <dgm:txFillClrLst/>
    <dgm:txEffectClrLst/>
  </dgm:styleLbl>
  <dgm:styleLbl name="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alignNode1">
    <dgm:fillClrLst meth="cycle">
      <a:schemeClr val="accent2">
        <a:shade val="50000"/>
      </a:schemeClr>
      <a:schemeClr val="accent2">
        <a:tint val="45000"/>
      </a:schemeClr>
    </dgm:fillClrLst>
    <dgm:linClrLst meth="cycle">
      <a:schemeClr val="accent2">
        <a:shade val="50000"/>
      </a:schemeClr>
      <a:schemeClr val="accent2">
        <a:tint val="45000"/>
      </a:schemeClr>
    </dgm:linClrLst>
    <dgm:effectClrLst/>
    <dgm:txLinClrLst/>
    <dgm:txFillClrLst/>
    <dgm:txEffectClrLst/>
  </dgm:styleLbl>
  <dgm:styleLbl name="ln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vennNode1">
    <dgm:fillClrLst meth="cycle">
      <a:schemeClr val="accent2">
        <a:shade val="80000"/>
        <a:alpha val="50000"/>
      </a:schemeClr>
      <a:schemeClr val="accent2">
        <a:tint val="45000"/>
        <a:alpha val="50000"/>
      </a:schemeClr>
    </dgm:fillClrLst>
    <dgm:linClrLst meth="repeat">
      <a:schemeClr val="lt1"/>
    </dgm:linClrLst>
    <dgm:effectClrLst/>
    <dgm:txLinClrLst/>
    <dgm:txFillClrLst/>
    <dgm:txEffectClrLst/>
  </dgm:styleLbl>
  <dgm:styleLbl name="node2">
    <dgm:fillClrLst>
      <a:schemeClr val="accent2">
        <a:shade val="80000"/>
      </a:schemeClr>
    </dgm:fillClrLst>
    <dgm:linClrLst meth="repeat">
      <a:schemeClr val="lt1"/>
    </dgm:linClrLst>
    <dgm:effectClrLst/>
    <dgm:txLinClrLst/>
    <dgm:txFillClrLst/>
    <dgm:txEffectClrLst/>
  </dgm:styleLbl>
  <dgm:styleLbl name="node3">
    <dgm:fillClrLst>
      <a:schemeClr val="accent2">
        <a:tint val="99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f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b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sibTrans1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0000"/>
      </a:schemeClr>
    </dgm:fillClrLst>
    <dgm:linClrLst meth="repeat">
      <a:schemeClr val="lt1"/>
    </dgm:linClrLst>
    <dgm:effectClrLst/>
    <dgm:txLinClrLst/>
    <dgm:txFillClrLst/>
    <dgm:txEffectClrLst/>
  </dgm:styleLbl>
  <dgm:styleLbl name="asst3">
    <dgm:fillClrLst>
      <a:schemeClr val="accent2">
        <a:tint val="70000"/>
      </a:schemeClr>
    </dgm:fillClrLst>
    <dgm:linClrLst meth="repeat">
      <a:schemeClr val="lt1"/>
    </dgm:linClrLst>
    <dgm:effectClrLst/>
    <dgm:txLinClrLst/>
    <dgm:txFillClrLst/>
    <dgm:txEffectClrLst/>
  </dgm:styleLbl>
  <dgm:styleLbl name="asst4">
    <dgm:fillClrLst>
      <a:schemeClr val="accent2">
        <a:tint val="5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align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bgAccFollowNode1">
    <dgm:fillClrLst meth="repeat">
      <a:schemeClr val="accent2">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55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4">
  <dgm:title val=""/>
  <dgm:desc val=""/>
  <dgm:catLst>
    <dgm:cat type="accent2" pri="11400"/>
  </dgm:catLst>
  <dgm:styleLbl name="node0">
    <dgm:fillClrLst meth="cycle">
      <a:schemeClr val="accent2">
        <a:shade val="60000"/>
      </a:schemeClr>
    </dgm:fillClrLst>
    <dgm:linClrLst meth="repeat">
      <a:schemeClr val="lt1"/>
    </dgm:linClrLst>
    <dgm:effectClrLst/>
    <dgm:txLinClrLst/>
    <dgm:txFillClrLst/>
    <dgm:txEffectClrLst/>
  </dgm:styleLbl>
  <dgm:styleLbl name="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alignNode1">
    <dgm:fillClrLst meth="cycle">
      <a:schemeClr val="accent2">
        <a:shade val="50000"/>
      </a:schemeClr>
      <a:schemeClr val="accent2">
        <a:tint val="45000"/>
      </a:schemeClr>
    </dgm:fillClrLst>
    <dgm:linClrLst meth="cycle">
      <a:schemeClr val="accent2">
        <a:shade val="50000"/>
      </a:schemeClr>
      <a:schemeClr val="accent2">
        <a:tint val="45000"/>
      </a:schemeClr>
    </dgm:linClrLst>
    <dgm:effectClrLst/>
    <dgm:txLinClrLst/>
    <dgm:txFillClrLst/>
    <dgm:txEffectClrLst/>
  </dgm:styleLbl>
  <dgm:styleLbl name="ln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vennNode1">
    <dgm:fillClrLst meth="cycle">
      <a:schemeClr val="accent2">
        <a:shade val="80000"/>
        <a:alpha val="50000"/>
      </a:schemeClr>
      <a:schemeClr val="accent2">
        <a:tint val="45000"/>
        <a:alpha val="50000"/>
      </a:schemeClr>
    </dgm:fillClrLst>
    <dgm:linClrLst meth="repeat">
      <a:schemeClr val="lt1"/>
    </dgm:linClrLst>
    <dgm:effectClrLst/>
    <dgm:txLinClrLst/>
    <dgm:txFillClrLst/>
    <dgm:txEffectClrLst/>
  </dgm:styleLbl>
  <dgm:styleLbl name="node2">
    <dgm:fillClrLst>
      <a:schemeClr val="accent2">
        <a:shade val="80000"/>
      </a:schemeClr>
    </dgm:fillClrLst>
    <dgm:linClrLst meth="repeat">
      <a:schemeClr val="lt1"/>
    </dgm:linClrLst>
    <dgm:effectClrLst/>
    <dgm:txLinClrLst/>
    <dgm:txFillClrLst/>
    <dgm:txEffectClrLst/>
  </dgm:styleLbl>
  <dgm:styleLbl name="node3">
    <dgm:fillClrLst>
      <a:schemeClr val="accent2">
        <a:tint val="99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f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b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sibTrans1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0000"/>
      </a:schemeClr>
    </dgm:fillClrLst>
    <dgm:linClrLst meth="repeat">
      <a:schemeClr val="lt1"/>
    </dgm:linClrLst>
    <dgm:effectClrLst/>
    <dgm:txLinClrLst/>
    <dgm:txFillClrLst/>
    <dgm:txEffectClrLst/>
  </dgm:styleLbl>
  <dgm:styleLbl name="asst3">
    <dgm:fillClrLst>
      <a:schemeClr val="accent2">
        <a:tint val="70000"/>
      </a:schemeClr>
    </dgm:fillClrLst>
    <dgm:linClrLst meth="repeat">
      <a:schemeClr val="lt1"/>
    </dgm:linClrLst>
    <dgm:effectClrLst/>
    <dgm:txLinClrLst/>
    <dgm:txFillClrLst/>
    <dgm:txEffectClrLst/>
  </dgm:styleLbl>
  <dgm:styleLbl name="asst4">
    <dgm:fillClrLst>
      <a:schemeClr val="accent2">
        <a:tint val="5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align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bgAccFollowNode1">
    <dgm:fillClrLst meth="repeat">
      <a:schemeClr val="accent2">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55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4">
  <dgm:title val=""/>
  <dgm:desc val=""/>
  <dgm:catLst>
    <dgm:cat type="accent2" pri="11400"/>
  </dgm:catLst>
  <dgm:styleLbl name="node0">
    <dgm:fillClrLst meth="cycle">
      <a:schemeClr val="accent2">
        <a:shade val="60000"/>
      </a:schemeClr>
    </dgm:fillClrLst>
    <dgm:linClrLst meth="repeat">
      <a:schemeClr val="lt1"/>
    </dgm:linClrLst>
    <dgm:effectClrLst/>
    <dgm:txLinClrLst/>
    <dgm:txFillClrLst/>
    <dgm:txEffectClrLst/>
  </dgm:styleLbl>
  <dgm:styleLbl name="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alignNode1">
    <dgm:fillClrLst meth="cycle">
      <a:schemeClr val="accent2">
        <a:shade val="50000"/>
      </a:schemeClr>
      <a:schemeClr val="accent2">
        <a:tint val="45000"/>
      </a:schemeClr>
    </dgm:fillClrLst>
    <dgm:linClrLst meth="cycle">
      <a:schemeClr val="accent2">
        <a:shade val="50000"/>
      </a:schemeClr>
      <a:schemeClr val="accent2">
        <a:tint val="45000"/>
      </a:schemeClr>
    </dgm:linClrLst>
    <dgm:effectClrLst/>
    <dgm:txLinClrLst/>
    <dgm:txFillClrLst/>
    <dgm:txEffectClrLst/>
  </dgm:styleLbl>
  <dgm:styleLbl name="ln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vennNode1">
    <dgm:fillClrLst meth="cycle">
      <a:schemeClr val="accent2">
        <a:shade val="80000"/>
        <a:alpha val="50000"/>
      </a:schemeClr>
      <a:schemeClr val="accent2">
        <a:tint val="45000"/>
        <a:alpha val="50000"/>
      </a:schemeClr>
    </dgm:fillClrLst>
    <dgm:linClrLst meth="repeat">
      <a:schemeClr val="lt1"/>
    </dgm:linClrLst>
    <dgm:effectClrLst/>
    <dgm:txLinClrLst/>
    <dgm:txFillClrLst/>
    <dgm:txEffectClrLst/>
  </dgm:styleLbl>
  <dgm:styleLbl name="node2">
    <dgm:fillClrLst>
      <a:schemeClr val="accent2">
        <a:shade val="80000"/>
      </a:schemeClr>
    </dgm:fillClrLst>
    <dgm:linClrLst meth="repeat">
      <a:schemeClr val="lt1"/>
    </dgm:linClrLst>
    <dgm:effectClrLst/>
    <dgm:txLinClrLst/>
    <dgm:txFillClrLst/>
    <dgm:txEffectClrLst/>
  </dgm:styleLbl>
  <dgm:styleLbl name="node3">
    <dgm:fillClrLst>
      <a:schemeClr val="accent2">
        <a:tint val="99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f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b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sibTrans1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0000"/>
      </a:schemeClr>
    </dgm:fillClrLst>
    <dgm:linClrLst meth="repeat">
      <a:schemeClr val="lt1"/>
    </dgm:linClrLst>
    <dgm:effectClrLst/>
    <dgm:txLinClrLst/>
    <dgm:txFillClrLst/>
    <dgm:txEffectClrLst/>
  </dgm:styleLbl>
  <dgm:styleLbl name="asst3">
    <dgm:fillClrLst>
      <a:schemeClr val="accent2">
        <a:tint val="70000"/>
      </a:schemeClr>
    </dgm:fillClrLst>
    <dgm:linClrLst meth="repeat">
      <a:schemeClr val="lt1"/>
    </dgm:linClrLst>
    <dgm:effectClrLst/>
    <dgm:txLinClrLst/>
    <dgm:txFillClrLst/>
    <dgm:txEffectClrLst/>
  </dgm:styleLbl>
  <dgm:styleLbl name="asst4">
    <dgm:fillClrLst>
      <a:schemeClr val="accent2">
        <a:tint val="5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align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bgAccFollowNode1">
    <dgm:fillClrLst meth="repeat">
      <a:schemeClr val="accent2">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55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2_4">
  <dgm:title val=""/>
  <dgm:desc val=""/>
  <dgm:catLst>
    <dgm:cat type="accent2" pri="11400"/>
  </dgm:catLst>
  <dgm:styleLbl name="node0">
    <dgm:fillClrLst meth="cycle">
      <a:schemeClr val="accent2">
        <a:shade val="60000"/>
      </a:schemeClr>
    </dgm:fillClrLst>
    <dgm:linClrLst meth="repeat">
      <a:schemeClr val="lt1"/>
    </dgm:linClrLst>
    <dgm:effectClrLst/>
    <dgm:txLinClrLst/>
    <dgm:txFillClrLst/>
    <dgm:txEffectClrLst/>
  </dgm:styleLbl>
  <dgm:styleLbl name="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alignNode1">
    <dgm:fillClrLst meth="cycle">
      <a:schemeClr val="accent2">
        <a:shade val="50000"/>
      </a:schemeClr>
      <a:schemeClr val="accent2">
        <a:tint val="45000"/>
      </a:schemeClr>
    </dgm:fillClrLst>
    <dgm:linClrLst meth="cycle">
      <a:schemeClr val="accent2">
        <a:shade val="50000"/>
      </a:schemeClr>
      <a:schemeClr val="accent2">
        <a:tint val="45000"/>
      </a:schemeClr>
    </dgm:linClrLst>
    <dgm:effectClrLst/>
    <dgm:txLinClrLst/>
    <dgm:txFillClrLst/>
    <dgm:txEffectClrLst/>
  </dgm:styleLbl>
  <dgm:styleLbl name="ln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vennNode1">
    <dgm:fillClrLst meth="cycle">
      <a:schemeClr val="accent2">
        <a:shade val="80000"/>
        <a:alpha val="50000"/>
      </a:schemeClr>
      <a:schemeClr val="accent2">
        <a:tint val="45000"/>
        <a:alpha val="50000"/>
      </a:schemeClr>
    </dgm:fillClrLst>
    <dgm:linClrLst meth="repeat">
      <a:schemeClr val="lt1"/>
    </dgm:linClrLst>
    <dgm:effectClrLst/>
    <dgm:txLinClrLst/>
    <dgm:txFillClrLst/>
    <dgm:txEffectClrLst/>
  </dgm:styleLbl>
  <dgm:styleLbl name="node2">
    <dgm:fillClrLst>
      <a:schemeClr val="accent2">
        <a:shade val="80000"/>
      </a:schemeClr>
    </dgm:fillClrLst>
    <dgm:linClrLst meth="repeat">
      <a:schemeClr val="lt1"/>
    </dgm:linClrLst>
    <dgm:effectClrLst/>
    <dgm:txLinClrLst/>
    <dgm:txFillClrLst/>
    <dgm:txEffectClrLst/>
  </dgm:styleLbl>
  <dgm:styleLbl name="node3">
    <dgm:fillClrLst>
      <a:schemeClr val="accent2">
        <a:tint val="99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f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b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sibTrans1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0000"/>
      </a:schemeClr>
    </dgm:fillClrLst>
    <dgm:linClrLst meth="repeat">
      <a:schemeClr val="lt1"/>
    </dgm:linClrLst>
    <dgm:effectClrLst/>
    <dgm:txLinClrLst/>
    <dgm:txFillClrLst/>
    <dgm:txEffectClrLst/>
  </dgm:styleLbl>
  <dgm:styleLbl name="asst3">
    <dgm:fillClrLst>
      <a:schemeClr val="accent2">
        <a:tint val="70000"/>
      </a:schemeClr>
    </dgm:fillClrLst>
    <dgm:linClrLst meth="repeat">
      <a:schemeClr val="lt1"/>
    </dgm:linClrLst>
    <dgm:effectClrLst/>
    <dgm:txLinClrLst/>
    <dgm:txFillClrLst/>
    <dgm:txEffectClrLst/>
  </dgm:styleLbl>
  <dgm:styleLbl name="asst4">
    <dgm:fillClrLst>
      <a:schemeClr val="accent2">
        <a:tint val="5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align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bgAccFollowNode1">
    <dgm:fillClrLst meth="repeat">
      <a:schemeClr val="accent2">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55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5">
  <dgm:title val=""/>
  <dgm:desc val=""/>
  <dgm:catLst>
    <dgm:cat type="accent1" pri="11500"/>
  </dgm:catLst>
  <dgm:styleLbl name="node0">
    <dgm:fillClrLst meth="cycle">
      <a:schemeClr val="accent1">
        <a:alpha val="80000"/>
      </a:schemeClr>
    </dgm:fillClrLst>
    <dgm:linClrLst meth="repeat">
      <a:schemeClr val="lt1"/>
    </dgm:linClrLst>
    <dgm:effectClrLst/>
    <dgm:txLinClrLst/>
    <dgm:txFillClrLst/>
    <dgm:txEffectClrLst/>
  </dgm:styleLbl>
  <dgm:styleLbl name="node1">
    <dgm:fillClrLst>
      <a:schemeClr val="accent1">
        <a:alpha val="90000"/>
      </a:schemeClr>
      <a:schemeClr val="accent1">
        <a:alpha val="50000"/>
      </a:schemeClr>
    </dgm:fillClrLst>
    <dgm:linClrLst meth="repeat">
      <a:schemeClr val="lt1"/>
    </dgm:linClrLst>
    <dgm:effectClrLst/>
    <dgm:txLinClrLst/>
    <dgm:txFillClrLst/>
    <dgm:txEffectClrLst/>
  </dgm:styleLbl>
  <dgm:styleLbl name="alignNode1">
    <dgm:fillClrLst>
      <a:schemeClr val="accent1">
        <a:alpha val="90000"/>
      </a:schemeClr>
      <a:schemeClr val="accent1">
        <a:alpha val="50000"/>
      </a:schemeClr>
    </dgm:fillClrLst>
    <dgm:linClrLst>
      <a:schemeClr val="accent1">
        <a:alpha val="90000"/>
      </a:schemeClr>
      <a:schemeClr val="accent1">
        <a:alpha val="50000"/>
      </a:schemeClr>
    </dgm:linClrLst>
    <dgm:effectClrLst/>
    <dgm:txLinClrLst/>
    <dgm:txFillClrLst/>
    <dgm:txEffectClrLst/>
  </dgm:styleLbl>
  <dgm:styleLbl name="lnNode1">
    <dgm:fillClrLst>
      <a:schemeClr val="accent1">
        <a:shade val="90000"/>
      </a:schemeClr>
      <a:schemeClr val="accent1">
        <a:alpha val="50000"/>
        <a:tint val="5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alpha val="80000"/>
      </a:schemeClr>
    </dgm:fillClrLst>
    <dgm:linClrLst meth="repeat">
      <a:schemeClr val="lt1"/>
    </dgm:linClrLst>
    <dgm:effectClrLst/>
    <dgm:txLinClrLst/>
    <dgm:txFillClrLst/>
    <dgm:txEffectClrLst/>
  </dgm:styleLbl>
  <dgm:styleLbl name="node2">
    <dgm:fillClrLst>
      <a:schemeClr val="accent1">
        <a:alpha val="70000"/>
      </a:schemeClr>
    </dgm:fillClrLst>
    <dgm:linClrLst meth="repeat">
      <a:schemeClr val="lt1"/>
    </dgm:linClrLst>
    <dgm:effectClrLst/>
    <dgm:txLinClrLst/>
    <dgm:txFillClrLst/>
    <dgm:txEffectClrLst/>
  </dgm:styleLbl>
  <dgm:styleLbl name="node3">
    <dgm:fillClrLst>
      <a:schemeClr val="accent1">
        <a:alpha val="50000"/>
      </a:schemeClr>
    </dgm:fillClrLst>
    <dgm:linClrLst meth="repeat">
      <a:schemeClr val="lt1"/>
    </dgm:linClrLst>
    <dgm:effectClrLst/>
    <dgm:txLinClrLst/>
    <dgm:txFillClrLst/>
    <dgm:txEffectClrLst/>
  </dgm:styleLbl>
  <dgm:styleLbl name="node4">
    <dgm:fillClrLst>
      <a:schemeClr val="accent1">
        <a:alpha val="30000"/>
      </a:schemeClr>
    </dgm:fillClrLst>
    <dgm:linClrLst meth="repeat">
      <a:schemeClr val="lt1"/>
    </dgm:linClrLst>
    <dgm:effectClrLst/>
    <dgm:txLinClrLst/>
    <dgm:txFillClrLst/>
    <dgm:txEffectClrLst/>
  </dgm:styleLbl>
  <dgm:styleLbl name="fgImgPlace1">
    <dgm:fillClrLst>
      <a:schemeClr val="accent1">
        <a:tint val="50000"/>
        <a:alpha val="90000"/>
      </a:schemeClr>
      <a:schemeClr val="accent1">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f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b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sibTrans1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alpha val="90000"/>
      </a:schemeClr>
    </dgm:fillClrLst>
    <dgm:linClrLst meth="repeat">
      <a:schemeClr val="lt1"/>
    </dgm:linClrLst>
    <dgm:effectClrLst/>
    <dgm:txLinClrLst/>
    <dgm:txFillClrLst/>
    <dgm:txEffectClrLst/>
  </dgm:styleLbl>
  <dgm:styleLbl name="asst1">
    <dgm:fillClrLst meth="repeat">
      <a:schemeClr val="accent1">
        <a:alpha val="90000"/>
      </a:schemeClr>
    </dgm:fillClrLst>
    <dgm:linClrLst meth="repeat">
      <a:schemeClr val="lt1"/>
    </dgm:linClrLst>
    <dgm:effectClrLst/>
    <dgm:txLinClrLst/>
    <dgm:txFillClrLst/>
    <dgm:txEffectClrLst/>
  </dgm:styleLbl>
  <dgm:styleLbl name="asst2">
    <dgm:fillClrLst>
      <a:schemeClr val="accent1">
        <a:alpha val="90000"/>
      </a:schemeClr>
    </dgm:fillClrLst>
    <dgm:linClrLst meth="repeat">
      <a:schemeClr val="lt1"/>
    </dgm:linClrLst>
    <dgm:effectClrLst/>
    <dgm:txLinClrLst/>
    <dgm:txFillClrLst/>
    <dgm:txEffectClrLst/>
  </dgm:styleLbl>
  <dgm:styleLbl name="asst3">
    <dgm:fillClrLst>
      <a:schemeClr val="accent1">
        <a:alpha val="70000"/>
      </a:schemeClr>
    </dgm:fillClrLst>
    <dgm:linClrLst meth="repeat">
      <a:schemeClr val="lt1"/>
    </dgm:linClrLst>
    <dgm:effectClrLst/>
    <dgm:txLinClrLst/>
    <dgm:txFillClrLst/>
    <dgm:txEffectClrLst/>
  </dgm:styleLbl>
  <dgm:styleLbl name="asst4">
    <dgm:fillClrLst>
      <a:schemeClr val="accent1">
        <a:alpha val="50000"/>
      </a:schemeClr>
    </dgm:fillClrLst>
    <dgm:linClrLst meth="repeat">
      <a:schemeClr val="lt1"/>
    </dgm:linClrLst>
    <dgm:effectClrLst/>
    <dgm:txLinClrLst/>
    <dgm:txFillClrLst/>
    <dgm:txEffectClrLst/>
  </dgm:styleLbl>
  <dgm:styleLbl name="parChTrans2D1">
    <dgm:fillClrLst meth="repeat">
      <a:schemeClr val="accent1">
        <a:shade val="8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a:schemeClr val="accent1">
        <a:alpha val="90000"/>
        <a:tint val="40000"/>
      </a:schemeClr>
      <a:schemeClr val="accent1">
        <a:alpha val="5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5">
  <dgm:title val=""/>
  <dgm:desc val=""/>
  <dgm:catLst>
    <dgm:cat type="accent1" pri="11500"/>
  </dgm:catLst>
  <dgm:styleLbl name="node0">
    <dgm:fillClrLst meth="cycle">
      <a:schemeClr val="accent1">
        <a:alpha val="80000"/>
      </a:schemeClr>
    </dgm:fillClrLst>
    <dgm:linClrLst meth="repeat">
      <a:schemeClr val="lt1"/>
    </dgm:linClrLst>
    <dgm:effectClrLst/>
    <dgm:txLinClrLst/>
    <dgm:txFillClrLst/>
    <dgm:txEffectClrLst/>
  </dgm:styleLbl>
  <dgm:styleLbl name="node1">
    <dgm:fillClrLst>
      <a:schemeClr val="accent1">
        <a:alpha val="90000"/>
      </a:schemeClr>
      <a:schemeClr val="accent1">
        <a:alpha val="50000"/>
      </a:schemeClr>
    </dgm:fillClrLst>
    <dgm:linClrLst meth="repeat">
      <a:schemeClr val="lt1"/>
    </dgm:linClrLst>
    <dgm:effectClrLst/>
    <dgm:txLinClrLst/>
    <dgm:txFillClrLst/>
    <dgm:txEffectClrLst/>
  </dgm:styleLbl>
  <dgm:styleLbl name="alignNode1">
    <dgm:fillClrLst>
      <a:schemeClr val="accent1">
        <a:alpha val="90000"/>
      </a:schemeClr>
      <a:schemeClr val="accent1">
        <a:alpha val="50000"/>
      </a:schemeClr>
    </dgm:fillClrLst>
    <dgm:linClrLst>
      <a:schemeClr val="accent1">
        <a:alpha val="90000"/>
      </a:schemeClr>
      <a:schemeClr val="accent1">
        <a:alpha val="50000"/>
      </a:schemeClr>
    </dgm:linClrLst>
    <dgm:effectClrLst/>
    <dgm:txLinClrLst/>
    <dgm:txFillClrLst/>
    <dgm:txEffectClrLst/>
  </dgm:styleLbl>
  <dgm:styleLbl name="lnNode1">
    <dgm:fillClrLst>
      <a:schemeClr val="accent1">
        <a:shade val="90000"/>
      </a:schemeClr>
      <a:schemeClr val="accent1">
        <a:alpha val="50000"/>
        <a:tint val="5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alpha val="80000"/>
      </a:schemeClr>
    </dgm:fillClrLst>
    <dgm:linClrLst meth="repeat">
      <a:schemeClr val="lt1"/>
    </dgm:linClrLst>
    <dgm:effectClrLst/>
    <dgm:txLinClrLst/>
    <dgm:txFillClrLst/>
    <dgm:txEffectClrLst/>
  </dgm:styleLbl>
  <dgm:styleLbl name="node2">
    <dgm:fillClrLst>
      <a:schemeClr val="accent1">
        <a:alpha val="70000"/>
      </a:schemeClr>
    </dgm:fillClrLst>
    <dgm:linClrLst meth="repeat">
      <a:schemeClr val="lt1"/>
    </dgm:linClrLst>
    <dgm:effectClrLst/>
    <dgm:txLinClrLst/>
    <dgm:txFillClrLst/>
    <dgm:txEffectClrLst/>
  </dgm:styleLbl>
  <dgm:styleLbl name="node3">
    <dgm:fillClrLst>
      <a:schemeClr val="accent1">
        <a:alpha val="50000"/>
      </a:schemeClr>
    </dgm:fillClrLst>
    <dgm:linClrLst meth="repeat">
      <a:schemeClr val="lt1"/>
    </dgm:linClrLst>
    <dgm:effectClrLst/>
    <dgm:txLinClrLst/>
    <dgm:txFillClrLst/>
    <dgm:txEffectClrLst/>
  </dgm:styleLbl>
  <dgm:styleLbl name="node4">
    <dgm:fillClrLst>
      <a:schemeClr val="accent1">
        <a:alpha val="30000"/>
      </a:schemeClr>
    </dgm:fillClrLst>
    <dgm:linClrLst meth="repeat">
      <a:schemeClr val="lt1"/>
    </dgm:linClrLst>
    <dgm:effectClrLst/>
    <dgm:txLinClrLst/>
    <dgm:txFillClrLst/>
    <dgm:txEffectClrLst/>
  </dgm:styleLbl>
  <dgm:styleLbl name="fgImgPlace1">
    <dgm:fillClrLst>
      <a:schemeClr val="accent1">
        <a:tint val="50000"/>
        <a:alpha val="90000"/>
      </a:schemeClr>
      <a:schemeClr val="accent1">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f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b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sibTrans1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alpha val="90000"/>
      </a:schemeClr>
    </dgm:fillClrLst>
    <dgm:linClrLst meth="repeat">
      <a:schemeClr val="lt1"/>
    </dgm:linClrLst>
    <dgm:effectClrLst/>
    <dgm:txLinClrLst/>
    <dgm:txFillClrLst/>
    <dgm:txEffectClrLst/>
  </dgm:styleLbl>
  <dgm:styleLbl name="asst1">
    <dgm:fillClrLst meth="repeat">
      <a:schemeClr val="accent1">
        <a:alpha val="90000"/>
      </a:schemeClr>
    </dgm:fillClrLst>
    <dgm:linClrLst meth="repeat">
      <a:schemeClr val="lt1"/>
    </dgm:linClrLst>
    <dgm:effectClrLst/>
    <dgm:txLinClrLst/>
    <dgm:txFillClrLst/>
    <dgm:txEffectClrLst/>
  </dgm:styleLbl>
  <dgm:styleLbl name="asst2">
    <dgm:fillClrLst>
      <a:schemeClr val="accent1">
        <a:alpha val="90000"/>
      </a:schemeClr>
    </dgm:fillClrLst>
    <dgm:linClrLst meth="repeat">
      <a:schemeClr val="lt1"/>
    </dgm:linClrLst>
    <dgm:effectClrLst/>
    <dgm:txLinClrLst/>
    <dgm:txFillClrLst/>
    <dgm:txEffectClrLst/>
  </dgm:styleLbl>
  <dgm:styleLbl name="asst3">
    <dgm:fillClrLst>
      <a:schemeClr val="accent1">
        <a:alpha val="70000"/>
      </a:schemeClr>
    </dgm:fillClrLst>
    <dgm:linClrLst meth="repeat">
      <a:schemeClr val="lt1"/>
    </dgm:linClrLst>
    <dgm:effectClrLst/>
    <dgm:txLinClrLst/>
    <dgm:txFillClrLst/>
    <dgm:txEffectClrLst/>
  </dgm:styleLbl>
  <dgm:styleLbl name="asst4">
    <dgm:fillClrLst>
      <a:schemeClr val="accent1">
        <a:alpha val="50000"/>
      </a:schemeClr>
    </dgm:fillClrLst>
    <dgm:linClrLst meth="repeat">
      <a:schemeClr val="lt1"/>
    </dgm:linClrLst>
    <dgm:effectClrLst/>
    <dgm:txLinClrLst/>
    <dgm:txFillClrLst/>
    <dgm:txEffectClrLst/>
  </dgm:styleLbl>
  <dgm:styleLbl name="parChTrans2D1">
    <dgm:fillClrLst meth="repeat">
      <a:schemeClr val="accent1">
        <a:shade val="8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a:schemeClr val="accent1">
        <a:alpha val="90000"/>
        <a:tint val="40000"/>
      </a:schemeClr>
      <a:schemeClr val="accent1">
        <a:alpha val="5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E94F3FE-80D6-2548-85E0-215AC16EF536}" type="doc">
      <dgm:prSet loTypeId="urn:microsoft.com/office/officeart/2005/8/layout/matrix1" loCatId="" qsTypeId="urn:microsoft.com/office/officeart/2005/8/quickstyle/simple1" qsCatId="simple" csTypeId="urn:microsoft.com/office/officeart/2005/8/colors/accent2_4" csCatId="accent2" phldr="1"/>
      <dgm:spPr/>
      <dgm:t>
        <a:bodyPr/>
        <a:lstStyle/>
        <a:p>
          <a:endParaRPr lang="en-US"/>
        </a:p>
      </dgm:t>
    </dgm:pt>
    <dgm:pt modelId="{7D375F14-5EB0-B64A-AA9D-7E35AF0DB7B7}">
      <dgm:prSet phldrT="[Text]" custT="1"/>
      <dgm:spPr/>
      <dgm:t>
        <a:bodyPr/>
        <a:lstStyle/>
        <a:p>
          <a:r>
            <a:rPr lang="en-US" sz="1800" dirty="0">
              <a:latin typeface="Optima" panose="02000503060000020004" pitchFamily="2" charset="0"/>
            </a:rPr>
            <a:t>Happened Last Month</a:t>
          </a:r>
        </a:p>
      </dgm:t>
    </dgm:pt>
    <dgm:pt modelId="{69011262-8597-994A-A13F-1FEB8AA7BD29}" type="parTrans" cxnId="{0B2655AB-2109-164B-A2B6-0EB91D627106}">
      <dgm:prSet/>
      <dgm:spPr/>
      <dgm:t>
        <a:bodyPr/>
        <a:lstStyle/>
        <a:p>
          <a:endParaRPr lang="en-US" sz="1800">
            <a:latin typeface="Optima" panose="02000503060000020004" pitchFamily="2" charset="0"/>
          </a:endParaRPr>
        </a:p>
      </dgm:t>
    </dgm:pt>
    <dgm:pt modelId="{641E835C-11E8-6241-8319-B0DE65B70FFC}" type="sibTrans" cxnId="{0B2655AB-2109-164B-A2B6-0EB91D627106}">
      <dgm:prSet/>
      <dgm:spPr/>
      <dgm:t>
        <a:bodyPr/>
        <a:lstStyle/>
        <a:p>
          <a:endParaRPr lang="en-US" sz="1800">
            <a:latin typeface="Optima" panose="02000503060000020004" pitchFamily="2" charset="0"/>
          </a:endParaRPr>
        </a:p>
      </dgm:t>
    </dgm:pt>
    <dgm:pt modelId="{8C7B9EAF-7A9C-2042-B1D6-E5B7B7749076}">
      <dgm:prSet phldrT="[Text]" custT="1"/>
      <dgm:spPr/>
      <dgm:t>
        <a:bodyPr/>
        <a:lstStyle/>
        <a:p>
          <a:r>
            <a:rPr lang="en-US" sz="1800" dirty="0">
              <a:latin typeface="Optima" panose="02000503060000020004" pitchFamily="2" charset="0"/>
            </a:rPr>
            <a:t>Personal Best</a:t>
          </a:r>
        </a:p>
      </dgm:t>
    </dgm:pt>
    <dgm:pt modelId="{763752DF-D3B8-6346-B0E4-5DEB664D6DD8}" type="parTrans" cxnId="{5CF96654-C243-304C-90F6-BBB9E3C1997F}">
      <dgm:prSet/>
      <dgm:spPr/>
      <dgm:t>
        <a:bodyPr/>
        <a:lstStyle/>
        <a:p>
          <a:endParaRPr lang="en-US" sz="1800">
            <a:latin typeface="Optima" panose="02000503060000020004" pitchFamily="2" charset="0"/>
          </a:endParaRPr>
        </a:p>
      </dgm:t>
    </dgm:pt>
    <dgm:pt modelId="{F996DCED-971B-2545-9EFC-AA6971086C55}" type="sibTrans" cxnId="{5CF96654-C243-304C-90F6-BBB9E3C1997F}">
      <dgm:prSet/>
      <dgm:spPr/>
      <dgm:t>
        <a:bodyPr/>
        <a:lstStyle/>
        <a:p>
          <a:endParaRPr lang="en-US" sz="1800">
            <a:latin typeface="Optima" panose="02000503060000020004" pitchFamily="2" charset="0"/>
          </a:endParaRPr>
        </a:p>
      </dgm:t>
    </dgm:pt>
    <dgm:pt modelId="{5BAAFFAC-AC60-6A41-A291-BBDCB8225BEC}">
      <dgm:prSet phldrT="[Text]" custT="1"/>
      <dgm:spPr/>
      <dgm:t>
        <a:bodyPr/>
        <a:lstStyle/>
        <a:p>
          <a:r>
            <a:rPr lang="en-US" sz="1800" dirty="0">
              <a:latin typeface="Optima" panose="02000503060000020004" pitchFamily="2" charset="0"/>
            </a:rPr>
            <a:t>Professional Best</a:t>
          </a:r>
        </a:p>
      </dgm:t>
    </dgm:pt>
    <dgm:pt modelId="{2E74F109-0487-4E41-9642-86DDC7628125}" type="parTrans" cxnId="{B0446DE6-ECA0-EF4E-BCE2-AAE8837C201B}">
      <dgm:prSet/>
      <dgm:spPr/>
      <dgm:t>
        <a:bodyPr/>
        <a:lstStyle/>
        <a:p>
          <a:endParaRPr lang="en-US" sz="1800">
            <a:latin typeface="Optima" panose="02000503060000020004" pitchFamily="2" charset="0"/>
          </a:endParaRPr>
        </a:p>
      </dgm:t>
    </dgm:pt>
    <dgm:pt modelId="{CDF79FE9-357D-404E-AB2A-73D9516EE0E1}" type="sibTrans" cxnId="{B0446DE6-ECA0-EF4E-BCE2-AAE8837C201B}">
      <dgm:prSet/>
      <dgm:spPr/>
      <dgm:t>
        <a:bodyPr/>
        <a:lstStyle/>
        <a:p>
          <a:endParaRPr lang="en-US" sz="1800">
            <a:latin typeface="Optima" panose="02000503060000020004" pitchFamily="2" charset="0"/>
          </a:endParaRPr>
        </a:p>
      </dgm:t>
    </dgm:pt>
    <dgm:pt modelId="{7411CE00-F693-F04A-A420-91D43C35501B}">
      <dgm:prSet phldrT="[Text]" custT="1"/>
      <dgm:spPr/>
      <dgm:t>
        <a:bodyPr/>
        <a:lstStyle/>
        <a:p>
          <a:r>
            <a:rPr lang="en-US" sz="1800" dirty="0">
              <a:latin typeface="Optima" panose="02000503060000020004" pitchFamily="2" charset="0"/>
            </a:rPr>
            <a:t>Personal Worst</a:t>
          </a:r>
        </a:p>
      </dgm:t>
    </dgm:pt>
    <dgm:pt modelId="{1ED70B51-802C-EF4C-8DB8-87B7B072938D}" type="parTrans" cxnId="{B79B4150-998E-F045-BF45-1733945729AA}">
      <dgm:prSet/>
      <dgm:spPr/>
      <dgm:t>
        <a:bodyPr/>
        <a:lstStyle/>
        <a:p>
          <a:endParaRPr lang="en-US" sz="1800">
            <a:latin typeface="Optima" panose="02000503060000020004" pitchFamily="2" charset="0"/>
          </a:endParaRPr>
        </a:p>
      </dgm:t>
    </dgm:pt>
    <dgm:pt modelId="{7C038988-56F9-1B40-8B9C-D7360F20A450}" type="sibTrans" cxnId="{B79B4150-998E-F045-BF45-1733945729AA}">
      <dgm:prSet/>
      <dgm:spPr/>
      <dgm:t>
        <a:bodyPr/>
        <a:lstStyle/>
        <a:p>
          <a:endParaRPr lang="en-US" sz="1800">
            <a:latin typeface="Optima" panose="02000503060000020004" pitchFamily="2" charset="0"/>
          </a:endParaRPr>
        </a:p>
      </dgm:t>
    </dgm:pt>
    <dgm:pt modelId="{802D6504-545E-334E-BBF8-B0D23028BE09}">
      <dgm:prSet phldrT="[Text]" custT="1"/>
      <dgm:spPr/>
      <dgm:t>
        <a:bodyPr/>
        <a:lstStyle/>
        <a:p>
          <a:r>
            <a:rPr lang="en-US" sz="1800" dirty="0">
              <a:latin typeface="Optima" panose="02000503060000020004" pitchFamily="2" charset="0"/>
            </a:rPr>
            <a:t>Professional Worst</a:t>
          </a:r>
        </a:p>
      </dgm:t>
    </dgm:pt>
    <dgm:pt modelId="{2D3BBDAE-5B0C-D842-A690-E8CE51937A6D}" type="parTrans" cxnId="{67B75D9B-D2DC-E64C-9B0E-24D0AF764226}">
      <dgm:prSet/>
      <dgm:spPr/>
      <dgm:t>
        <a:bodyPr/>
        <a:lstStyle/>
        <a:p>
          <a:endParaRPr lang="en-US" sz="1800">
            <a:latin typeface="Optima" panose="02000503060000020004" pitchFamily="2" charset="0"/>
          </a:endParaRPr>
        </a:p>
      </dgm:t>
    </dgm:pt>
    <dgm:pt modelId="{B7BD3E5A-0BD4-9740-96EF-80608F61F109}" type="sibTrans" cxnId="{67B75D9B-D2DC-E64C-9B0E-24D0AF764226}">
      <dgm:prSet/>
      <dgm:spPr/>
      <dgm:t>
        <a:bodyPr/>
        <a:lstStyle/>
        <a:p>
          <a:endParaRPr lang="en-US" sz="1800">
            <a:latin typeface="Optima" panose="02000503060000020004" pitchFamily="2" charset="0"/>
          </a:endParaRPr>
        </a:p>
      </dgm:t>
    </dgm:pt>
    <dgm:pt modelId="{46A127AD-6553-C843-A099-3A45C7117052}" type="pres">
      <dgm:prSet presAssocID="{FE94F3FE-80D6-2548-85E0-215AC16EF536}" presName="diagram" presStyleCnt="0">
        <dgm:presLayoutVars>
          <dgm:chMax val="1"/>
          <dgm:dir/>
          <dgm:animLvl val="ctr"/>
          <dgm:resizeHandles val="exact"/>
        </dgm:presLayoutVars>
      </dgm:prSet>
      <dgm:spPr/>
    </dgm:pt>
    <dgm:pt modelId="{3ECE0E7C-77C3-6F40-8EDE-21A69994168A}" type="pres">
      <dgm:prSet presAssocID="{FE94F3FE-80D6-2548-85E0-215AC16EF536}" presName="matrix" presStyleCnt="0"/>
      <dgm:spPr/>
    </dgm:pt>
    <dgm:pt modelId="{82E5D29F-26E5-2A41-AE10-B5A43D7F1677}" type="pres">
      <dgm:prSet presAssocID="{FE94F3FE-80D6-2548-85E0-215AC16EF536}" presName="tile1" presStyleLbl="node1" presStyleIdx="0" presStyleCnt="4"/>
      <dgm:spPr/>
    </dgm:pt>
    <dgm:pt modelId="{2716A423-455F-F94A-8F3A-B1F62E4909DD}" type="pres">
      <dgm:prSet presAssocID="{FE94F3FE-80D6-2548-85E0-215AC16EF536}" presName="tile1text" presStyleLbl="node1" presStyleIdx="0" presStyleCnt="4">
        <dgm:presLayoutVars>
          <dgm:chMax val="0"/>
          <dgm:chPref val="0"/>
          <dgm:bulletEnabled val="1"/>
        </dgm:presLayoutVars>
      </dgm:prSet>
      <dgm:spPr/>
    </dgm:pt>
    <dgm:pt modelId="{D9C143CA-3F1A-4941-976E-E2F845934D5C}" type="pres">
      <dgm:prSet presAssocID="{FE94F3FE-80D6-2548-85E0-215AC16EF536}" presName="tile2" presStyleLbl="node1" presStyleIdx="1" presStyleCnt="4"/>
      <dgm:spPr/>
    </dgm:pt>
    <dgm:pt modelId="{142A1809-E601-CE4D-96D2-75AA9FAD6D12}" type="pres">
      <dgm:prSet presAssocID="{FE94F3FE-80D6-2548-85E0-215AC16EF536}" presName="tile2text" presStyleLbl="node1" presStyleIdx="1" presStyleCnt="4">
        <dgm:presLayoutVars>
          <dgm:chMax val="0"/>
          <dgm:chPref val="0"/>
          <dgm:bulletEnabled val="1"/>
        </dgm:presLayoutVars>
      </dgm:prSet>
      <dgm:spPr/>
    </dgm:pt>
    <dgm:pt modelId="{E17B1904-A16C-BA45-B17B-0241738AAD8D}" type="pres">
      <dgm:prSet presAssocID="{FE94F3FE-80D6-2548-85E0-215AC16EF536}" presName="tile3" presStyleLbl="node1" presStyleIdx="2" presStyleCnt="4"/>
      <dgm:spPr/>
    </dgm:pt>
    <dgm:pt modelId="{AC4C427F-FB68-0048-B159-5CC0305B7B9B}" type="pres">
      <dgm:prSet presAssocID="{FE94F3FE-80D6-2548-85E0-215AC16EF536}" presName="tile3text" presStyleLbl="node1" presStyleIdx="2" presStyleCnt="4">
        <dgm:presLayoutVars>
          <dgm:chMax val="0"/>
          <dgm:chPref val="0"/>
          <dgm:bulletEnabled val="1"/>
        </dgm:presLayoutVars>
      </dgm:prSet>
      <dgm:spPr/>
    </dgm:pt>
    <dgm:pt modelId="{999DE5D6-C5E6-0040-A48D-96BEDB751A3A}" type="pres">
      <dgm:prSet presAssocID="{FE94F3FE-80D6-2548-85E0-215AC16EF536}" presName="tile4" presStyleLbl="node1" presStyleIdx="3" presStyleCnt="4"/>
      <dgm:spPr/>
    </dgm:pt>
    <dgm:pt modelId="{BD9F57C1-C9CF-0D4D-8243-47EAA31F4971}" type="pres">
      <dgm:prSet presAssocID="{FE94F3FE-80D6-2548-85E0-215AC16EF536}" presName="tile4text" presStyleLbl="node1" presStyleIdx="3" presStyleCnt="4">
        <dgm:presLayoutVars>
          <dgm:chMax val="0"/>
          <dgm:chPref val="0"/>
          <dgm:bulletEnabled val="1"/>
        </dgm:presLayoutVars>
      </dgm:prSet>
      <dgm:spPr/>
    </dgm:pt>
    <dgm:pt modelId="{BBFAAA5D-FD2F-E541-A868-D0A68412C70C}" type="pres">
      <dgm:prSet presAssocID="{FE94F3FE-80D6-2548-85E0-215AC16EF536}" presName="centerTile" presStyleLbl="fgShp" presStyleIdx="0" presStyleCnt="1" custScaleX="140484" custScaleY="104649">
        <dgm:presLayoutVars>
          <dgm:chMax val="0"/>
          <dgm:chPref val="0"/>
        </dgm:presLayoutVars>
      </dgm:prSet>
      <dgm:spPr/>
    </dgm:pt>
  </dgm:ptLst>
  <dgm:cxnLst>
    <dgm:cxn modelId="{27191A0A-4470-C048-8E2E-D9F97CDB9D72}" type="presOf" srcId="{5BAAFFAC-AC60-6A41-A291-BBDCB8225BEC}" destId="{142A1809-E601-CE4D-96D2-75AA9FAD6D12}" srcOrd="1" destOrd="0" presId="urn:microsoft.com/office/officeart/2005/8/layout/matrix1"/>
    <dgm:cxn modelId="{B7BC4814-F855-B348-9B76-ACAA063B33EC}" type="presOf" srcId="{7411CE00-F693-F04A-A420-91D43C35501B}" destId="{E17B1904-A16C-BA45-B17B-0241738AAD8D}" srcOrd="0" destOrd="0" presId="urn:microsoft.com/office/officeart/2005/8/layout/matrix1"/>
    <dgm:cxn modelId="{D1248339-2943-4745-8289-A8B69005BEF2}" type="presOf" srcId="{802D6504-545E-334E-BBF8-B0D23028BE09}" destId="{999DE5D6-C5E6-0040-A48D-96BEDB751A3A}" srcOrd="0" destOrd="0" presId="urn:microsoft.com/office/officeart/2005/8/layout/matrix1"/>
    <dgm:cxn modelId="{B79B4150-998E-F045-BF45-1733945729AA}" srcId="{7D375F14-5EB0-B64A-AA9D-7E35AF0DB7B7}" destId="{7411CE00-F693-F04A-A420-91D43C35501B}" srcOrd="2" destOrd="0" parTransId="{1ED70B51-802C-EF4C-8DB8-87B7B072938D}" sibTransId="{7C038988-56F9-1B40-8B9C-D7360F20A450}"/>
    <dgm:cxn modelId="{5CF96654-C243-304C-90F6-BBB9E3C1997F}" srcId="{7D375F14-5EB0-B64A-AA9D-7E35AF0DB7B7}" destId="{8C7B9EAF-7A9C-2042-B1D6-E5B7B7749076}" srcOrd="0" destOrd="0" parTransId="{763752DF-D3B8-6346-B0E4-5DEB664D6DD8}" sibTransId="{F996DCED-971B-2545-9EFC-AA6971086C55}"/>
    <dgm:cxn modelId="{4055F45D-0FA0-9346-A001-4AF0FB215F8E}" type="presOf" srcId="{5BAAFFAC-AC60-6A41-A291-BBDCB8225BEC}" destId="{D9C143CA-3F1A-4941-976E-E2F845934D5C}" srcOrd="0" destOrd="0" presId="urn:microsoft.com/office/officeart/2005/8/layout/matrix1"/>
    <dgm:cxn modelId="{1A04EB84-B595-8849-A26D-00F335E05846}" type="presOf" srcId="{7D375F14-5EB0-B64A-AA9D-7E35AF0DB7B7}" destId="{BBFAAA5D-FD2F-E541-A868-D0A68412C70C}" srcOrd="0" destOrd="0" presId="urn:microsoft.com/office/officeart/2005/8/layout/matrix1"/>
    <dgm:cxn modelId="{347F2C8B-ED95-CF4B-8DD0-D9F6D9E44C7B}" type="presOf" srcId="{7411CE00-F693-F04A-A420-91D43C35501B}" destId="{AC4C427F-FB68-0048-B159-5CC0305B7B9B}" srcOrd="1" destOrd="0" presId="urn:microsoft.com/office/officeart/2005/8/layout/matrix1"/>
    <dgm:cxn modelId="{67B75D9B-D2DC-E64C-9B0E-24D0AF764226}" srcId="{7D375F14-5EB0-B64A-AA9D-7E35AF0DB7B7}" destId="{802D6504-545E-334E-BBF8-B0D23028BE09}" srcOrd="3" destOrd="0" parTransId="{2D3BBDAE-5B0C-D842-A690-E8CE51937A6D}" sibTransId="{B7BD3E5A-0BD4-9740-96EF-80608F61F109}"/>
    <dgm:cxn modelId="{0B2655AB-2109-164B-A2B6-0EB91D627106}" srcId="{FE94F3FE-80D6-2548-85E0-215AC16EF536}" destId="{7D375F14-5EB0-B64A-AA9D-7E35AF0DB7B7}" srcOrd="0" destOrd="0" parTransId="{69011262-8597-994A-A13F-1FEB8AA7BD29}" sibTransId="{641E835C-11E8-6241-8319-B0DE65B70FFC}"/>
    <dgm:cxn modelId="{5066AAB0-3E33-574A-9788-82A83F02DBF5}" type="presOf" srcId="{802D6504-545E-334E-BBF8-B0D23028BE09}" destId="{BD9F57C1-C9CF-0D4D-8243-47EAA31F4971}" srcOrd="1" destOrd="0" presId="urn:microsoft.com/office/officeart/2005/8/layout/matrix1"/>
    <dgm:cxn modelId="{B0446DE6-ECA0-EF4E-BCE2-AAE8837C201B}" srcId="{7D375F14-5EB0-B64A-AA9D-7E35AF0DB7B7}" destId="{5BAAFFAC-AC60-6A41-A291-BBDCB8225BEC}" srcOrd="1" destOrd="0" parTransId="{2E74F109-0487-4E41-9642-86DDC7628125}" sibTransId="{CDF79FE9-357D-404E-AB2A-73D9516EE0E1}"/>
    <dgm:cxn modelId="{5EF4BEFA-E013-C047-889C-F4A50BAF4DBC}" type="presOf" srcId="{8C7B9EAF-7A9C-2042-B1D6-E5B7B7749076}" destId="{82E5D29F-26E5-2A41-AE10-B5A43D7F1677}" srcOrd="0" destOrd="0" presId="urn:microsoft.com/office/officeart/2005/8/layout/matrix1"/>
    <dgm:cxn modelId="{704FCDFB-3466-D140-9969-3CCE023B6C24}" type="presOf" srcId="{8C7B9EAF-7A9C-2042-B1D6-E5B7B7749076}" destId="{2716A423-455F-F94A-8F3A-B1F62E4909DD}" srcOrd="1" destOrd="0" presId="urn:microsoft.com/office/officeart/2005/8/layout/matrix1"/>
    <dgm:cxn modelId="{6EDC32FC-D5D6-8E46-8918-8C58872FF027}" type="presOf" srcId="{FE94F3FE-80D6-2548-85E0-215AC16EF536}" destId="{46A127AD-6553-C843-A099-3A45C7117052}" srcOrd="0" destOrd="0" presId="urn:microsoft.com/office/officeart/2005/8/layout/matrix1"/>
    <dgm:cxn modelId="{51380263-1B3E-994D-BE1F-EB3293ECC03F}" type="presParOf" srcId="{46A127AD-6553-C843-A099-3A45C7117052}" destId="{3ECE0E7C-77C3-6F40-8EDE-21A69994168A}" srcOrd="0" destOrd="0" presId="urn:microsoft.com/office/officeart/2005/8/layout/matrix1"/>
    <dgm:cxn modelId="{C6AAAA42-5DE8-CF48-9D12-889814B9DBBC}" type="presParOf" srcId="{3ECE0E7C-77C3-6F40-8EDE-21A69994168A}" destId="{82E5D29F-26E5-2A41-AE10-B5A43D7F1677}" srcOrd="0" destOrd="0" presId="urn:microsoft.com/office/officeart/2005/8/layout/matrix1"/>
    <dgm:cxn modelId="{FA9DFF52-6CB6-6848-BAF2-A67CEBDD11DA}" type="presParOf" srcId="{3ECE0E7C-77C3-6F40-8EDE-21A69994168A}" destId="{2716A423-455F-F94A-8F3A-B1F62E4909DD}" srcOrd="1" destOrd="0" presId="urn:microsoft.com/office/officeart/2005/8/layout/matrix1"/>
    <dgm:cxn modelId="{E5998AD4-8AB0-E54D-A954-4B6FA7616742}" type="presParOf" srcId="{3ECE0E7C-77C3-6F40-8EDE-21A69994168A}" destId="{D9C143CA-3F1A-4941-976E-E2F845934D5C}" srcOrd="2" destOrd="0" presId="urn:microsoft.com/office/officeart/2005/8/layout/matrix1"/>
    <dgm:cxn modelId="{7E8D4A66-7BDE-7F45-ABB3-B8BB8CC961A3}" type="presParOf" srcId="{3ECE0E7C-77C3-6F40-8EDE-21A69994168A}" destId="{142A1809-E601-CE4D-96D2-75AA9FAD6D12}" srcOrd="3" destOrd="0" presId="urn:microsoft.com/office/officeart/2005/8/layout/matrix1"/>
    <dgm:cxn modelId="{AFEB850B-D00B-5345-A506-269E14B4B142}" type="presParOf" srcId="{3ECE0E7C-77C3-6F40-8EDE-21A69994168A}" destId="{E17B1904-A16C-BA45-B17B-0241738AAD8D}" srcOrd="4" destOrd="0" presId="urn:microsoft.com/office/officeart/2005/8/layout/matrix1"/>
    <dgm:cxn modelId="{CCF84C7E-E00D-C84F-AF4A-CBAE046CAA09}" type="presParOf" srcId="{3ECE0E7C-77C3-6F40-8EDE-21A69994168A}" destId="{AC4C427F-FB68-0048-B159-5CC0305B7B9B}" srcOrd="5" destOrd="0" presId="urn:microsoft.com/office/officeart/2005/8/layout/matrix1"/>
    <dgm:cxn modelId="{19B31351-A2B7-F84F-B872-1B1B5362DD91}" type="presParOf" srcId="{3ECE0E7C-77C3-6F40-8EDE-21A69994168A}" destId="{999DE5D6-C5E6-0040-A48D-96BEDB751A3A}" srcOrd="6" destOrd="0" presId="urn:microsoft.com/office/officeart/2005/8/layout/matrix1"/>
    <dgm:cxn modelId="{9EC680A6-E05A-054B-ADC0-2E167C8CE347}" type="presParOf" srcId="{3ECE0E7C-77C3-6F40-8EDE-21A69994168A}" destId="{BD9F57C1-C9CF-0D4D-8243-47EAA31F4971}" srcOrd="7" destOrd="0" presId="urn:microsoft.com/office/officeart/2005/8/layout/matrix1"/>
    <dgm:cxn modelId="{9D364864-AEFC-D747-A362-8519BD6DB27E}" type="presParOf" srcId="{46A127AD-6553-C843-A099-3A45C7117052}" destId="{BBFAAA5D-FD2F-E541-A868-D0A68412C70C}" srcOrd="1" destOrd="0" presId="urn:microsoft.com/office/officeart/2005/8/layout/matrix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E94F3FE-80D6-2548-85E0-215AC16EF536}" type="doc">
      <dgm:prSet loTypeId="urn:microsoft.com/office/officeart/2005/8/layout/matrix1" loCatId="" qsTypeId="urn:microsoft.com/office/officeart/2005/8/quickstyle/simple1" qsCatId="simple" csTypeId="urn:microsoft.com/office/officeart/2005/8/colors/accent2_4" csCatId="accent2" phldr="1"/>
      <dgm:spPr/>
      <dgm:t>
        <a:bodyPr/>
        <a:lstStyle/>
        <a:p>
          <a:endParaRPr lang="en-US"/>
        </a:p>
      </dgm:t>
    </dgm:pt>
    <dgm:pt modelId="{7D375F14-5EB0-B64A-AA9D-7E35AF0DB7B7}">
      <dgm:prSet phldrT="[Text]" custT="1"/>
      <dgm:spPr/>
      <dgm:t>
        <a:bodyPr/>
        <a:lstStyle/>
        <a:p>
          <a:r>
            <a:rPr lang="en-US" sz="1800" dirty="0">
              <a:latin typeface="Optima" panose="02000503060000020004" pitchFamily="2" charset="0"/>
            </a:rPr>
            <a:t>Outlook Next Month</a:t>
          </a:r>
        </a:p>
      </dgm:t>
    </dgm:pt>
    <dgm:pt modelId="{69011262-8597-994A-A13F-1FEB8AA7BD29}" type="parTrans" cxnId="{0B2655AB-2109-164B-A2B6-0EB91D627106}">
      <dgm:prSet/>
      <dgm:spPr/>
      <dgm:t>
        <a:bodyPr/>
        <a:lstStyle/>
        <a:p>
          <a:endParaRPr lang="en-US" sz="1800">
            <a:latin typeface="Optima" panose="02000503060000020004" pitchFamily="2" charset="0"/>
          </a:endParaRPr>
        </a:p>
      </dgm:t>
    </dgm:pt>
    <dgm:pt modelId="{641E835C-11E8-6241-8319-B0DE65B70FFC}" type="sibTrans" cxnId="{0B2655AB-2109-164B-A2B6-0EB91D627106}">
      <dgm:prSet/>
      <dgm:spPr/>
      <dgm:t>
        <a:bodyPr/>
        <a:lstStyle/>
        <a:p>
          <a:endParaRPr lang="en-US" sz="1800">
            <a:latin typeface="Optima" panose="02000503060000020004" pitchFamily="2" charset="0"/>
          </a:endParaRPr>
        </a:p>
      </dgm:t>
    </dgm:pt>
    <dgm:pt modelId="{8C7B9EAF-7A9C-2042-B1D6-E5B7B7749076}">
      <dgm:prSet phldrT="[Text]" custT="1"/>
      <dgm:spPr/>
      <dgm:t>
        <a:bodyPr/>
        <a:lstStyle/>
        <a:p>
          <a:r>
            <a:rPr lang="en-US" sz="1800" dirty="0">
              <a:latin typeface="Optima" panose="02000503060000020004" pitchFamily="2" charset="0"/>
            </a:rPr>
            <a:t>Personal Best</a:t>
          </a:r>
        </a:p>
      </dgm:t>
    </dgm:pt>
    <dgm:pt modelId="{763752DF-D3B8-6346-B0E4-5DEB664D6DD8}" type="parTrans" cxnId="{5CF96654-C243-304C-90F6-BBB9E3C1997F}">
      <dgm:prSet/>
      <dgm:spPr/>
      <dgm:t>
        <a:bodyPr/>
        <a:lstStyle/>
        <a:p>
          <a:endParaRPr lang="en-US" sz="1800">
            <a:latin typeface="Optima" panose="02000503060000020004" pitchFamily="2" charset="0"/>
          </a:endParaRPr>
        </a:p>
      </dgm:t>
    </dgm:pt>
    <dgm:pt modelId="{F996DCED-971B-2545-9EFC-AA6971086C55}" type="sibTrans" cxnId="{5CF96654-C243-304C-90F6-BBB9E3C1997F}">
      <dgm:prSet/>
      <dgm:spPr/>
      <dgm:t>
        <a:bodyPr/>
        <a:lstStyle/>
        <a:p>
          <a:endParaRPr lang="en-US" sz="1800">
            <a:latin typeface="Optima" panose="02000503060000020004" pitchFamily="2" charset="0"/>
          </a:endParaRPr>
        </a:p>
      </dgm:t>
    </dgm:pt>
    <dgm:pt modelId="{5BAAFFAC-AC60-6A41-A291-BBDCB8225BEC}">
      <dgm:prSet phldrT="[Text]" custT="1"/>
      <dgm:spPr/>
      <dgm:t>
        <a:bodyPr/>
        <a:lstStyle/>
        <a:p>
          <a:r>
            <a:rPr lang="en-US" sz="1800" dirty="0">
              <a:latin typeface="Optima" panose="02000503060000020004" pitchFamily="2" charset="0"/>
            </a:rPr>
            <a:t>Professional Best</a:t>
          </a:r>
        </a:p>
      </dgm:t>
    </dgm:pt>
    <dgm:pt modelId="{2E74F109-0487-4E41-9642-86DDC7628125}" type="parTrans" cxnId="{B0446DE6-ECA0-EF4E-BCE2-AAE8837C201B}">
      <dgm:prSet/>
      <dgm:spPr/>
      <dgm:t>
        <a:bodyPr/>
        <a:lstStyle/>
        <a:p>
          <a:endParaRPr lang="en-US" sz="1800">
            <a:latin typeface="Optima" panose="02000503060000020004" pitchFamily="2" charset="0"/>
          </a:endParaRPr>
        </a:p>
      </dgm:t>
    </dgm:pt>
    <dgm:pt modelId="{CDF79FE9-357D-404E-AB2A-73D9516EE0E1}" type="sibTrans" cxnId="{B0446DE6-ECA0-EF4E-BCE2-AAE8837C201B}">
      <dgm:prSet/>
      <dgm:spPr/>
      <dgm:t>
        <a:bodyPr/>
        <a:lstStyle/>
        <a:p>
          <a:endParaRPr lang="en-US" sz="1800">
            <a:latin typeface="Optima" panose="02000503060000020004" pitchFamily="2" charset="0"/>
          </a:endParaRPr>
        </a:p>
      </dgm:t>
    </dgm:pt>
    <dgm:pt modelId="{7411CE00-F693-F04A-A420-91D43C35501B}">
      <dgm:prSet phldrT="[Text]" custT="1"/>
      <dgm:spPr/>
      <dgm:t>
        <a:bodyPr/>
        <a:lstStyle/>
        <a:p>
          <a:r>
            <a:rPr lang="en-US" sz="1800" dirty="0">
              <a:latin typeface="Optima" panose="02000503060000020004" pitchFamily="2" charset="0"/>
            </a:rPr>
            <a:t>Personal Worst</a:t>
          </a:r>
        </a:p>
      </dgm:t>
    </dgm:pt>
    <dgm:pt modelId="{1ED70B51-802C-EF4C-8DB8-87B7B072938D}" type="parTrans" cxnId="{B79B4150-998E-F045-BF45-1733945729AA}">
      <dgm:prSet/>
      <dgm:spPr/>
      <dgm:t>
        <a:bodyPr/>
        <a:lstStyle/>
        <a:p>
          <a:endParaRPr lang="en-US" sz="1800">
            <a:latin typeface="Optima" panose="02000503060000020004" pitchFamily="2" charset="0"/>
          </a:endParaRPr>
        </a:p>
      </dgm:t>
    </dgm:pt>
    <dgm:pt modelId="{7C038988-56F9-1B40-8B9C-D7360F20A450}" type="sibTrans" cxnId="{B79B4150-998E-F045-BF45-1733945729AA}">
      <dgm:prSet/>
      <dgm:spPr/>
      <dgm:t>
        <a:bodyPr/>
        <a:lstStyle/>
        <a:p>
          <a:endParaRPr lang="en-US" sz="1800">
            <a:latin typeface="Optima" panose="02000503060000020004" pitchFamily="2" charset="0"/>
          </a:endParaRPr>
        </a:p>
      </dgm:t>
    </dgm:pt>
    <dgm:pt modelId="{802D6504-545E-334E-BBF8-B0D23028BE09}">
      <dgm:prSet phldrT="[Text]" custT="1"/>
      <dgm:spPr/>
      <dgm:t>
        <a:bodyPr/>
        <a:lstStyle/>
        <a:p>
          <a:r>
            <a:rPr lang="en-US" sz="1800" dirty="0">
              <a:latin typeface="Optima" panose="02000503060000020004" pitchFamily="2" charset="0"/>
            </a:rPr>
            <a:t>Professional Worst</a:t>
          </a:r>
        </a:p>
      </dgm:t>
    </dgm:pt>
    <dgm:pt modelId="{2D3BBDAE-5B0C-D842-A690-E8CE51937A6D}" type="parTrans" cxnId="{67B75D9B-D2DC-E64C-9B0E-24D0AF764226}">
      <dgm:prSet/>
      <dgm:spPr/>
      <dgm:t>
        <a:bodyPr/>
        <a:lstStyle/>
        <a:p>
          <a:endParaRPr lang="en-US" sz="1800">
            <a:latin typeface="Optima" panose="02000503060000020004" pitchFamily="2" charset="0"/>
          </a:endParaRPr>
        </a:p>
      </dgm:t>
    </dgm:pt>
    <dgm:pt modelId="{B7BD3E5A-0BD4-9740-96EF-80608F61F109}" type="sibTrans" cxnId="{67B75D9B-D2DC-E64C-9B0E-24D0AF764226}">
      <dgm:prSet/>
      <dgm:spPr/>
      <dgm:t>
        <a:bodyPr/>
        <a:lstStyle/>
        <a:p>
          <a:endParaRPr lang="en-US" sz="1800">
            <a:latin typeface="Optima" panose="02000503060000020004" pitchFamily="2" charset="0"/>
          </a:endParaRPr>
        </a:p>
      </dgm:t>
    </dgm:pt>
    <dgm:pt modelId="{46A127AD-6553-C843-A099-3A45C7117052}" type="pres">
      <dgm:prSet presAssocID="{FE94F3FE-80D6-2548-85E0-215AC16EF536}" presName="diagram" presStyleCnt="0">
        <dgm:presLayoutVars>
          <dgm:chMax val="1"/>
          <dgm:dir/>
          <dgm:animLvl val="ctr"/>
          <dgm:resizeHandles val="exact"/>
        </dgm:presLayoutVars>
      </dgm:prSet>
      <dgm:spPr/>
    </dgm:pt>
    <dgm:pt modelId="{3ECE0E7C-77C3-6F40-8EDE-21A69994168A}" type="pres">
      <dgm:prSet presAssocID="{FE94F3FE-80D6-2548-85E0-215AC16EF536}" presName="matrix" presStyleCnt="0"/>
      <dgm:spPr/>
    </dgm:pt>
    <dgm:pt modelId="{82E5D29F-26E5-2A41-AE10-B5A43D7F1677}" type="pres">
      <dgm:prSet presAssocID="{FE94F3FE-80D6-2548-85E0-215AC16EF536}" presName="tile1" presStyleLbl="node1" presStyleIdx="0" presStyleCnt="4"/>
      <dgm:spPr/>
    </dgm:pt>
    <dgm:pt modelId="{2716A423-455F-F94A-8F3A-B1F62E4909DD}" type="pres">
      <dgm:prSet presAssocID="{FE94F3FE-80D6-2548-85E0-215AC16EF536}" presName="tile1text" presStyleLbl="node1" presStyleIdx="0" presStyleCnt="4">
        <dgm:presLayoutVars>
          <dgm:chMax val="0"/>
          <dgm:chPref val="0"/>
          <dgm:bulletEnabled val="1"/>
        </dgm:presLayoutVars>
      </dgm:prSet>
      <dgm:spPr/>
    </dgm:pt>
    <dgm:pt modelId="{D9C143CA-3F1A-4941-976E-E2F845934D5C}" type="pres">
      <dgm:prSet presAssocID="{FE94F3FE-80D6-2548-85E0-215AC16EF536}" presName="tile2" presStyleLbl="node1" presStyleIdx="1" presStyleCnt="4"/>
      <dgm:spPr/>
    </dgm:pt>
    <dgm:pt modelId="{142A1809-E601-CE4D-96D2-75AA9FAD6D12}" type="pres">
      <dgm:prSet presAssocID="{FE94F3FE-80D6-2548-85E0-215AC16EF536}" presName="tile2text" presStyleLbl="node1" presStyleIdx="1" presStyleCnt="4">
        <dgm:presLayoutVars>
          <dgm:chMax val="0"/>
          <dgm:chPref val="0"/>
          <dgm:bulletEnabled val="1"/>
        </dgm:presLayoutVars>
      </dgm:prSet>
      <dgm:spPr/>
    </dgm:pt>
    <dgm:pt modelId="{E17B1904-A16C-BA45-B17B-0241738AAD8D}" type="pres">
      <dgm:prSet presAssocID="{FE94F3FE-80D6-2548-85E0-215AC16EF536}" presName="tile3" presStyleLbl="node1" presStyleIdx="2" presStyleCnt="4"/>
      <dgm:spPr/>
    </dgm:pt>
    <dgm:pt modelId="{AC4C427F-FB68-0048-B159-5CC0305B7B9B}" type="pres">
      <dgm:prSet presAssocID="{FE94F3FE-80D6-2548-85E0-215AC16EF536}" presName="tile3text" presStyleLbl="node1" presStyleIdx="2" presStyleCnt="4">
        <dgm:presLayoutVars>
          <dgm:chMax val="0"/>
          <dgm:chPref val="0"/>
          <dgm:bulletEnabled val="1"/>
        </dgm:presLayoutVars>
      </dgm:prSet>
      <dgm:spPr/>
    </dgm:pt>
    <dgm:pt modelId="{999DE5D6-C5E6-0040-A48D-96BEDB751A3A}" type="pres">
      <dgm:prSet presAssocID="{FE94F3FE-80D6-2548-85E0-215AC16EF536}" presName="tile4" presStyleLbl="node1" presStyleIdx="3" presStyleCnt="4"/>
      <dgm:spPr/>
    </dgm:pt>
    <dgm:pt modelId="{BD9F57C1-C9CF-0D4D-8243-47EAA31F4971}" type="pres">
      <dgm:prSet presAssocID="{FE94F3FE-80D6-2548-85E0-215AC16EF536}" presName="tile4text" presStyleLbl="node1" presStyleIdx="3" presStyleCnt="4">
        <dgm:presLayoutVars>
          <dgm:chMax val="0"/>
          <dgm:chPref val="0"/>
          <dgm:bulletEnabled val="1"/>
        </dgm:presLayoutVars>
      </dgm:prSet>
      <dgm:spPr/>
    </dgm:pt>
    <dgm:pt modelId="{BBFAAA5D-FD2F-E541-A868-D0A68412C70C}" type="pres">
      <dgm:prSet presAssocID="{FE94F3FE-80D6-2548-85E0-215AC16EF536}" presName="centerTile" presStyleLbl="fgShp" presStyleIdx="0" presStyleCnt="1">
        <dgm:presLayoutVars>
          <dgm:chMax val="0"/>
          <dgm:chPref val="0"/>
        </dgm:presLayoutVars>
      </dgm:prSet>
      <dgm:spPr/>
    </dgm:pt>
  </dgm:ptLst>
  <dgm:cxnLst>
    <dgm:cxn modelId="{27191A0A-4470-C048-8E2E-D9F97CDB9D72}" type="presOf" srcId="{5BAAFFAC-AC60-6A41-A291-BBDCB8225BEC}" destId="{142A1809-E601-CE4D-96D2-75AA9FAD6D12}" srcOrd="1" destOrd="0" presId="urn:microsoft.com/office/officeart/2005/8/layout/matrix1"/>
    <dgm:cxn modelId="{B7BC4814-F855-B348-9B76-ACAA063B33EC}" type="presOf" srcId="{7411CE00-F693-F04A-A420-91D43C35501B}" destId="{E17B1904-A16C-BA45-B17B-0241738AAD8D}" srcOrd="0" destOrd="0" presId="urn:microsoft.com/office/officeart/2005/8/layout/matrix1"/>
    <dgm:cxn modelId="{D1248339-2943-4745-8289-A8B69005BEF2}" type="presOf" srcId="{802D6504-545E-334E-BBF8-B0D23028BE09}" destId="{999DE5D6-C5E6-0040-A48D-96BEDB751A3A}" srcOrd="0" destOrd="0" presId="urn:microsoft.com/office/officeart/2005/8/layout/matrix1"/>
    <dgm:cxn modelId="{B79B4150-998E-F045-BF45-1733945729AA}" srcId="{7D375F14-5EB0-B64A-AA9D-7E35AF0DB7B7}" destId="{7411CE00-F693-F04A-A420-91D43C35501B}" srcOrd="2" destOrd="0" parTransId="{1ED70B51-802C-EF4C-8DB8-87B7B072938D}" sibTransId="{7C038988-56F9-1B40-8B9C-D7360F20A450}"/>
    <dgm:cxn modelId="{5CF96654-C243-304C-90F6-BBB9E3C1997F}" srcId="{7D375F14-5EB0-B64A-AA9D-7E35AF0DB7B7}" destId="{8C7B9EAF-7A9C-2042-B1D6-E5B7B7749076}" srcOrd="0" destOrd="0" parTransId="{763752DF-D3B8-6346-B0E4-5DEB664D6DD8}" sibTransId="{F996DCED-971B-2545-9EFC-AA6971086C55}"/>
    <dgm:cxn modelId="{4055F45D-0FA0-9346-A001-4AF0FB215F8E}" type="presOf" srcId="{5BAAFFAC-AC60-6A41-A291-BBDCB8225BEC}" destId="{D9C143CA-3F1A-4941-976E-E2F845934D5C}" srcOrd="0" destOrd="0" presId="urn:microsoft.com/office/officeart/2005/8/layout/matrix1"/>
    <dgm:cxn modelId="{1A04EB84-B595-8849-A26D-00F335E05846}" type="presOf" srcId="{7D375F14-5EB0-B64A-AA9D-7E35AF0DB7B7}" destId="{BBFAAA5D-FD2F-E541-A868-D0A68412C70C}" srcOrd="0" destOrd="0" presId="urn:microsoft.com/office/officeart/2005/8/layout/matrix1"/>
    <dgm:cxn modelId="{347F2C8B-ED95-CF4B-8DD0-D9F6D9E44C7B}" type="presOf" srcId="{7411CE00-F693-F04A-A420-91D43C35501B}" destId="{AC4C427F-FB68-0048-B159-5CC0305B7B9B}" srcOrd="1" destOrd="0" presId="urn:microsoft.com/office/officeart/2005/8/layout/matrix1"/>
    <dgm:cxn modelId="{67B75D9B-D2DC-E64C-9B0E-24D0AF764226}" srcId="{7D375F14-5EB0-B64A-AA9D-7E35AF0DB7B7}" destId="{802D6504-545E-334E-BBF8-B0D23028BE09}" srcOrd="3" destOrd="0" parTransId="{2D3BBDAE-5B0C-D842-A690-E8CE51937A6D}" sibTransId="{B7BD3E5A-0BD4-9740-96EF-80608F61F109}"/>
    <dgm:cxn modelId="{0B2655AB-2109-164B-A2B6-0EB91D627106}" srcId="{FE94F3FE-80D6-2548-85E0-215AC16EF536}" destId="{7D375F14-5EB0-B64A-AA9D-7E35AF0DB7B7}" srcOrd="0" destOrd="0" parTransId="{69011262-8597-994A-A13F-1FEB8AA7BD29}" sibTransId="{641E835C-11E8-6241-8319-B0DE65B70FFC}"/>
    <dgm:cxn modelId="{5066AAB0-3E33-574A-9788-82A83F02DBF5}" type="presOf" srcId="{802D6504-545E-334E-BBF8-B0D23028BE09}" destId="{BD9F57C1-C9CF-0D4D-8243-47EAA31F4971}" srcOrd="1" destOrd="0" presId="urn:microsoft.com/office/officeart/2005/8/layout/matrix1"/>
    <dgm:cxn modelId="{B0446DE6-ECA0-EF4E-BCE2-AAE8837C201B}" srcId="{7D375F14-5EB0-B64A-AA9D-7E35AF0DB7B7}" destId="{5BAAFFAC-AC60-6A41-A291-BBDCB8225BEC}" srcOrd="1" destOrd="0" parTransId="{2E74F109-0487-4E41-9642-86DDC7628125}" sibTransId="{CDF79FE9-357D-404E-AB2A-73D9516EE0E1}"/>
    <dgm:cxn modelId="{5EF4BEFA-E013-C047-889C-F4A50BAF4DBC}" type="presOf" srcId="{8C7B9EAF-7A9C-2042-B1D6-E5B7B7749076}" destId="{82E5D29F-26E5-2A41-AE10-B5A43D7F1677}" srcOrd="0" destOrd="0" presId="urn:microsoft.com/office/officeart/2005/8/layout/matrix1"/>
    <dgm:cxn modelId="{704FCDFB-3466-D140-9969-3CCE023B6C24}" type="presOf" srcId="{8C7B9EAF-7A9C-2042-B1D6-E5B7B7749076}" destId="{2716A423-455F-F94A-8F3A-B1F62E4909DD}" srcOrd="1" destOrd="0" presId="urn:microsoft.com/office/officeart/2005/8/layout/matrix1"/>
    <dgm:cxn modelId="{6EDC32FC-D5D6-8E46-8918-8C58872FF027}" type="presOf" srcId="{FE94F3FE-80D6-2548-85E0-215AC16EF536}" destId="{46A127AD-6553-C843-A099-3A45C7117052}" srcOrd="0" destOrd="0" presId="urn:microsoft.com/office/officeart/2005/8/layout/matrix1"/>
    <dgm:cxn modelId="{51380263-1B3E-994D-BE1F-EB3293ECC03F}" type="presParOf" srcId="{46A127AD-6553-C843-A099-3A45C7117052}" destId="{3ECE0E7C-77C3-6F40-8EDE-21A69994168A}" srcOrd="0" destOrd="0" presId="urn:microsoft.com/office/officeart/2005/8/layout/matrix1"/>
    <dgm:cxn modelId="{C6AAAA42-5DE8-CF48-9D12-889814B9DBBC}" type="presParOf" srcId="{3ECE0E7C-77C3-6F40-8EDE-21A69994168A}" destId="{82E5D29F-26E5-2A41-AE10-B5A43D7F1677}" srcOrd="0" destOrd="0" presId="urn:microsoft.com/office/officeart/2005/8/layout/matrix1"/>
    <dgm:cxn modelId="{FA9DFF52-6CB6-6848-BAF2-A67CEBDD11DA}" type="presParOf" srcId="{3ECE0E7C-77C3-6F40-8EDE-21A69994168A}" destId="{2716A423-455F-F94A-8F3A-B1F62E4909DD}" srcOrd="1" destOrd="0" presId="urn:microsoft.com/office/officeart/2005/8/layout/matrix1"/>
    <dgm:cxn modelId="{E5998AD4-8AB0-E54D-A954-4B6FA7616742}" type="presParOf" srcId="{3ECE0E7C-77C3-6F40-8EDE-21A69994168A}" destId="{D9C143CA-3F1A-4941-976E-E2F845934D5C}" srcOrd="2" destOrd="0" presId="urn:microsoft.com/office/officeart/2005/8/layout/matrix1"/>
    <dgm:cxn modelId="{7E8D4A66-7BDE-7F45-ABB3-B8BB8CC961A3}" type="presParOf" srcId="{3ECE0E7C-77C3-6F40-8EDE-21A69994168A}" destId="{142A1809-E601-CE4D-96D2-75AA9FAD6D12}" srcOrd="3" destOrd="0" presId="urn:microsoft.com/office/officeart/2005/8/layout/matrix1"/>
    <dgm:cxn modelId="{AFEB850B-D00B-5345-A506-269E14B4B142}" type="presParOf" srcId="{3ECE0E7C-77C3-6F40-8EDE-21A69994168A}" destId="{E17B1904-A16C-BA45-B17B-0241738AAD8D}" srcOrd="4" destOrd="0" presId="urn:microsoft.com/office/officeart/2005/8/layout/matrix1"/>
    <dgm:cxn modelId="{CCF84C7E-E00D-C84F-AF4A-CBAE046CAA09}" type="presParOf" srcId="{3ECE0E7C-77C3-6F40-8EDE-21A69994168A}" destId="{AC4C427F-FB68-0048-B159-5CC0305B7B9B}" srcOrd="5" destOrd="0" presId="urn:microsoft.com/office/officeart/2005/8/layout/matrix1"/>
    <dgm:cxn modelId="{19B31351-A2B7-F84F-B872-1B1B5362DD91}" type="presParOf" srcId="{3ECE0E7C-77C3-6F40-8EDE-21A69994168A}" destId="{999DE5D6-C5E6-0040-A48D-96BEDB751A3A}" srcOrd="6" destOrd="0" presId="urn:microsoft.com/office/officeart/2005/8/layout/matrix1"/>
    <dgm:cxn modelId="{9EC680A6-E05A-054B-ADC0-2E167C8CE347}" type="presParOf" srcId="{3ECE0E7C-77C3-6F40-8EDE-21A69994168A}" destId="{BD9F57C1-C9CF-0D4D-8243-47EAA31F4971}" srcOrd="7" destOrd="0" presId="urn:microsoft.com/office/officeart/2005/8/layout/matrix1"/>
    <dgm:cxn modelId="{9D364864-AEFC-D747-A362-8519BD6DB27E}" type="presParOf" srcId="{46A127AD-6553-C843-A099-3A45C7117052}" destId="{BBFAAA5D-FD2F-E541-A868-D0A68412C70C}" srcOrd="1" destOrd="0" presId="urn:microsoft.com/office/officeart/2005/8/layout/matrix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E94F3FE-80D6-2548-85E0-215AC16EF536}" type="doc">
      <dgm:prSet loTypeId="urn:microsoft.com/office/officeart/2005/8/layout/matrix1" loCatId="" qsTypeId="urn:microsoft.com/office/officeart/2005/8/quickstyle/simple1" qsCatId="simple" csTypeId="urn:microsoft.com/office/officeart/2005/8/colors/accent2_4" csCatId="accent2" phldr="1"/>
      <dgm:spPr/>
      <dgm:t>
        <a:bodyPr/>
        <a:lstStyle/>
        <a:p>
          <a:endParaRPr lang="en-US"/>
        </a:p>
      </dgm:t>
    </dgm:pt>
    <dgm:pt modelId="{7D375F14-5EB0-B64A-AA9D-7E35AF0DB7B7}">
      <dgm:prSet phldrT="[Text]" custT="1"/>
      <dgm:spPr/>
      <dgm:t>
        <a:bodyPr/>
        <a:lstStyle/>
        <a:p>
          <a:r>
            <a:rPr lang="en-US" sz="1800" dirty="0">
              <a:latin typeface="Optima" panose="02000503060000020004" pitchFamily="2" charset="0"/>
            </a:rPr>
            <a:t>Last Year</a:t>
          </a:r>
        </a:p>
      </dgm:t>
    </dgm:pt>
    <dgm:pt modelId="{69011262-8597-994A-A13F-1FEB8AA7BD29}" type="parTrans" cxnId="{0B2655AB-2109-164B-A2B6-0EB91D627106}">
      <dgm:prSet/>
      <dgm:spPr/>
      <dgm:t>
        <a:bodyPr/>
        <a:lstStyle/>
        <a:p>
          <a:endParaRPr lang="en-US" sz="1800">
            <a:latin typeface="Optima" panose="02000503060000020004" pitchFamily="2" charset="0"/>
          </a:endParaRPr>
        </a:p>
      </dgm:t>
    </dgm:pt>
    <dgm:pt modelId="{641E835C-11E8-6241-8319-B0DE65B70FFC}" type="sibTrans" cxnId="{0B2655AB-2109-164B-A2B6-0EB91D627106}">
      <dgm:prSet/>
      <dgm:spPr/>
      <dgm:t>
        <a:bodyPr/>
        <a:lstStyle/>
        <a:p>
          <a:endParaRPr lang="en-US" sz="1800">
            <a:latin typeface="Optima" panose="02000503060000020004" pitchFamily="2" charset="0"/>
          </a:endParaRPr>
        </a:p>
      </dgm:t>
    </dgm:pt>
    <dgm:pt modelId="{8C7B9EAF-7A9C-2042-B1D6-E5B7B7749076}">
      <dgm:prSet phldrT="[Text]" custT="1"/>
      <dgm:spPr/>
      <dgm:t>
        <a:bodyPr/>
        <a:lstStyle/>
        <a:p>
          <a:r>
            <a:rPr lang="en-US" sz="1800" dirty="0">
              <a:latin typeface="Optima" panose="02000503060000020004" pitchFamily="2" charset="0"/>
            </a:rPr>
            <a:t>VALUE I RECEIVED</a:t>
          </a:r>
        </a:p>
      </dgm:t>
    </dgm:pt>
    <dgm:pt modelId="{763752DF-D3B8-6346-B0E4-5DEB664D6DD8}" type="parTrans" cxnId="{5CF96654-C243-304C-90F6-BBB9E3C1997F}">
      <dgm:prSet/>
      <dgm:spPr/>
      <dgm:t>
        <a:bodyPr/>
        <a:lstStyle/>
        <a:p>
          <a:endParaRPr lang="en-US" sz="1800">
            <a:latin typeface="Optima" panose="02000503060000020004" pitchFamily="2" charset="0"/>
          </a:endParaRPr>
        </a:p>
      </dgm:t>
    </dgm:pt>
    <dgm:pt modelId="{F996DCED-971B-2545-9EFC-AA6971086C55}" type="sibTrans" cxnId="{5CF96654-C243-304C-90F6-BBB9E3C1997F}">
      <dgm:prSet/>
      <dgm:spPr/>
      <dgm:t>
        <a:bodyPr/>
        <a:lstStyle/>
        <a:p>
          <a:endParaRPr lang="en-US" sz="1800">
            <a:latin typeface="Optima" panose="02000503060000020004" pitchFamily="2" charset="0"/>
          </a:endParaRPr>
        </a:p>
      </dgm:t>
    </dgm:pt>
    <dgm:pt modelId="{5BAAFFAC-AC60-6A41-A291-BBDCB8225BEC}">
      <dgm:prSet phldrT="[Text]" custT="1"/>
      <dgm:spPr/>
      <dgm:t>
        <a:bodyPr/>
        <a:lstStyle/>
        <a:p>
          <a:endParaRPr lang="en-US" sz="1800" dirty="0">
            <a:latin typeface="Optima" panose="02000503060000020004" pitchFamily="2" charset="0"/>
          </a:endParaRPr>
        </a:p>
      </dgm:t>
    </dgm:pt>
    <dgm:pt modelId="{2E74F109-0487-4E41-9642-86DDC7628125}" type="parTrans" cxnId="{B0446DE6-ECA0-EF4E-BCE2-AAE8837C201B}">
      <dgm:prSet/>
      <dgm:spPr/>
      <dgm:t>
        <a:bodyPr/>
        <a:lstStyle/>
        <a:p>
          <a:endParaRPr lang="en-US" sz="1800">
            <a:latin typeface="Optima" panose="02000503060000020004" pitchFamily="2" charset="0"/>
          </a:endParaRPr>
        </a:p>
      </dgm:t>
    </dgm:pt>
    <dgm:pt modelId="{CDF79FE9-357D-404E-AB2A-73D9516EE0E1}" type="sibTrans" cxnId="{B0446DE6-ECA0-EF4E-BCE2-AAE8837C201B}">
      <dgm:prSet/>
      <dgm:spPr/>
      <dgm:t>
        <a:bodyPr/>
        <a:lstStyle/>
        <a:p>
          <a:endParaRPr lang="en-US" sz="1800">
            <a:latin typeface="Optima" panose="02000503060000020004" pitchFamily="2" charset="0"/>
          </a:endParaRPr>
        </a:p>
      </dgm:t>
    </dgm:pt>
    <dgm:pt modelId="{7411CE00-F693-F04A-A420-91D43C35501B}">
      <dgm:prSet phldrT="[Text]" custT="1"/>
      <dgm:spPr/>
      <dgm:t>
        <a:bodyPr/>
        <a:lstStyle/>
        <a:p>
          <a:r>
            <a:rPr lang="en-US" sz="1800" b="1" dirty="0">
              <a:solidFill>
                <a:schemeClr val="accent1"/>
              </a:solidFill>
              <a:latin typeface="Optima" panose="02000503060000020004" pitchFamily="2" charset="0"/>
            </a:rPr>
            <a:t>STRENTH</a:t>
          </a:r>
          <a:r>
            <a:rPr lang="en-US" sz="1800" dirty="0">
              <a:solidFill>
                <a:schemeClr val="accent1"/>
              </a:solidFill>
              <a:latin typeface="Optima" panose="02000503060000020004" pitchFamily="2" charset="0"/>
            </a:rPr>
            <a:t> </a:t>
          </a:r>
          <a:br>
            <a:rPr lang="en-US" sz="1800" dirty="0">
              <a:solidFill>
                <a:schemeClr val="accent1"/>
              </a:solidFill>
              <a:latin typeface="Optima" panose="02000503060000020004" pitchFamily="2" charset="0"/>
            </a:rPr>
          </a:br>
          <a:r>
            <a:rPr lang="en-US" sz="1800" dirty="0">
              <a:solidFill>
                <a:schemeClr val="accent1"/>
              </a:solidFill>
              <a:latin typeface="Optima" panose="02000503060000020004" pitchFamily="2" charset="0"/>
            </a:rPr>
            <a:t>What Went Well</a:t>
          </a:r>
        </a:p>
      </dgm:t>
    </dgm:pt>
    <dgm:pt modelId="{1ED70B51-802C-EF4C-8DB8-87B7B072938D}" type="parTrans" cxnId="{B79B4150-998E-F045-BF45-1733945729AA}">
      <dgm:prSet/>
      <dgm:spPr/>
      <dgm:t>
        <a:bodyPr/>
        <a:lstStyle/>
        <a:p>
          <a:endParaRPr lang="en-US" sz="1800">
            <a:latin typeface="Optima" panose="02000503060000020004" pitchFamily="2" charset="0"/>
          </a:endParaRPr>
        </a:p>
      </dgm:t>
    </dgm:pt>
    <dgm:pt modelId="{7C038988-56F9-1B40-8B9C-D7360F20A450}" type="sibTrans" cxnId="{B79B4150-998E-F045-BF45-1733945729AA}">
      <dgm:prSet/>
      <dgm:spPr/>
      <dgm:t>
        <a:bodyPr/>
        <a:lstStyle/>
        <a:p>
          <a:endParaRPr lang="en-US" sz="1800">
            <a:latin typeface="Optima" panose="02000503060000020004" pitchFamily="2" charset="0"/>
          </a:endParaRPr>
        </a:p>
      </dgm:t>
    </dgm:pt>
    <dgm:pt modelId="{802D6504-545E-334E-BBF8-B0D23028BE09}">
      <dgm:prSet phldrT="[Text]" custT="1"/>
      <dgm:spPr/>
      <dgm:t>
        <a:bodyPr/>
        <a:lstStyle/>
        <a:p>
          <a:r>
            <a:rPr lang="en-US" sz="1800" b="1" dirty="0">
              <a:latin typeface="Optima" panose="02000503060000020004" pitchFamily="2" charset="0"/>
            </a:rPr>
            <a:t>WEAKNESS</a:t>
          </a:r>
          <a:br>
            <a:rPr lang="en-US" sz="1800" dirty="0">
              <a:latin typeface="Optima" panose="02000503060000020004" pitchFamily="2" charset="0"/>
            </a:rPr>
          </a:br>
          <a:r>
            <a:rPr lang="en-US" sz="1800" dirty="0">
              <a:latin typeface="Optima" panose="02000503060000020004" pitchFamily="2" charset="0"/>
            </a:rPr>
            <a:t>What Could Be  Better </a:t>
          </a:r>
        </a:p>
      </dgm:t>
    </dgm:pt>
    <dgm:pt modelId="{2D3BBDAE-5B0C-D842-A690-E8CE51937A6D}" type="parTrans" cxnId="{67B75D9B-D2DC-E64C-9B0E-24D0AF764226}">
      <dgm:prSet/>
      <dgm:spPr/>
      <dgm:t>
        <a:bodyPr/>
        <a:lstStyle/>
        <a:p>
          <a:endParaRPr lang="en-US" sz="1800">
            <a:latin typeface="Optima" panose="02000503060000020004" pitchFamily="2" charset="0"/>
          </a:endParaRPr>
        </a:p>
      </dgm:t>
    </dgm:pt>
    <dgm:pt modelId="{B7BD3E5A-0BD4-9740-96EF-80608F61F109}" type="sibTrans" cxnId="{67B75D9B-D2DC-E64C-9B0E-24D0AF764226}">
      <dgm:prSet/>
      <dgm:spPr/>
      <dgm:t>
        <a:bodyPr/>
        <a:lstStyle/>
        <a:p>
          <a:endParaRPr lang="en-US" sz="1800">
            <a:latin typeface="Optima" panose="02000503060000020004" pitchFamily="2" charset="0"/>
          </a:endParaRPr>
        </a:p>
      </dgm:t>
    </dgm:pt>
    <dgm:pt modelId="{46A127AD-6553-C843-A099-3A45C7117052}" type="pres">
      <dgm:prSet presAssocID="{FE94F3FE-80D6-2548-85E0-215AC16EF536}" presName="diagram" presStyleCnt="0">
        <dgm:presLayoutVars>
          <dgm:chMax val="1"/>
          <dgm:dir/>
          <dgm:animLvl val="ctr"/>
          <dgm:resizeHandles val="exact"/>
        </dgm:presLayoutVars>
      </dgm:prSet>
      <dgm:spPr/>
    </dgm:pt>
    <dgm:pt modelId="{3ECE0E7C-77C3-6F40-8EDE-21A69994168A}" type="pres">
      <dgm:prSet presAssocID="{FE94F3FE-80D6-2548-85E0-215AC16EF536}" presName="matrix" presStyleCnt="0"/>
      <dgm:spPr/>
    </dgm:pt>
    <dgm:pt modelId="{82E5D29F-26E5-2A41-AE10-B5A43D7F1677}" type="pres">
      <dgm:prSet presAssocID="{FE94F3FE-80D6-2548-85E0-215AC16EF536}" presName="tile1" presStyleLbl="node1" presStyleIdx="0" presStyleCnt="4"/>
      <dgm:spPr/>
    </dgm:pt>
    <dgm:pt modelId="{2716A423-455F-F94A-8F3A-B1F62E4909DD}" type="pres">
      <dgm:prSet presAssocID="{FE94F3FE-80D6-2548-85E0-215AC16EF536}" presName="tile1text" presStyleLbl="node1" presStyleIdx="0" presStyleCnt="4">
        <dgm:presLayoutVars>
          <dgm:chMax val="0"/>
          <dgm:chPref val="0"/>
          <dgm:bulletEnabled val="1"/>
        </dgm:presLayoutVars>
      </dgm:prSet>
      <dgm:spPr/>
    </dgm:pt>
    <dgm:pt modelId="{D9C143CA-3F1A-4941-976E-E2F845934D5C}" type="pres">
      <dgm:prSet presAssocID="{FE94F3FE-80D6-2548-85E0-215AC16EF536}" presName="tile2" presStyleLbl="node1" presStyleIdx="1" presStyleCnt="4"/>
      <dgm:spPr/>
    </dgm:pt>
    <dgm:pt modelId="{142A1809-E601-CE4D-96D2-75AA9FAD6D12}" type="pres">
      <dgm:prSet presAssocID="{FE94F3FE-80D6-2548-85E0-215AC16EF536}" presName="tile2text" presStyleLbl="node1" presStyleIdx="1" presStyleCnt="4">
        <dgm:presLayoutVars>
          <dgm:chMax val="0"/>
          <dgm:chPref val="0"/>
          <dgm:bulletEnabled val="1"/>
        </dgm:presLayoutVars>
      </dgm:prSet>
      <dgm:spPr/>
    </dgm:pt>
    <dgm:pt modelId="{E17B1904-A16C-BA45-B17B-0241738AAD8D}" type="pres">
      <dgm:prSet presAssocID="{FE94F3FE-80D6-2548-85E0-215AC16EF536}" presName="tile3" presStyleLbl="node1" presStyleIdx="2" presStyleCnt="4"/>
      <dgm:spPr/>
    </dgm:pt>
    <dgm:pt modelId="{AC4C427F-FB68-0048-B159-5CC0305B7B9B}" type="pres">
      <dgm:prSet presAssocID="{FE94F3FE-80D6-2548-85E0-215AC16EF536}" presName="tile3text" presStyleLbl="node1" presStyleIdx="2" presStyleCnt="4">
        <dgm:presLayoutVars>
          <dgm:chMax val="0"/>
          <dgm:chPref val="0"/>
          <dgm:bulletEnabled val="1"/>
        </dgm:presLayoutVars>
      </dgm:prSet>
      <dgm:spPr/>
    </dgm:pt>
    <dgm:pt modelId="{999DE5D6-C5E6-0040-A48D-96BEDB751A3A}" type="pres">
      <dgm:prSet presAssocID="{FE94F3FE-80D6-2548-85E0-215AC16EF536}" presName="tile4" presStyleLbl="node1" presStyleIdx="3" presStyleCnt="4" custLinFactNeighborX="33803"/>
      <dgm:spPr/>
    </dgm:pt>
    <dgm:pt modelId="{BD9F57C1-C9CF-0D4D-8243-47EAA31F4971}" type="pres">
      <dgm:prSet presAssocID="{FE94F3FE-80D6-2548-85E0-215AC16EF536}" presName="tile4text" presStyleLbl="node1" presStyleIdx="3" presStyleCnt="4">
        <dgm:presLayoutVars>
          <dgm:chMax val="0"/>
          <dgm:chPref val="0"/>
          <dgm:bulletEnabled val="1"/>
        </dgm:presLayoutVars>
      </dgm:prSet>
      <dgm:spPr/>
    </dgm:pt>
    <dgm:pt modelId="{BBFAAA5D-FD2F-E541-A868-D0A68412C70C}" type="pres">
      <dgm:prSet presAssocID="{FE94F3FE-80D6-2548-85E0-215AC16EF536}" presName="centerTile" presStyleLbl="fgShp" presStyleIdx="0" presStyleCnt="1" custScaleX="140484" custScaleY="104649">
        <dgm:presLayoutVars>
          <dgm:chMax val="0"/>
          <dgm:chPref val="0"/>
        </dgm:presLayoutVars>
      </dgm:prSet>
      <dgm:spPr/>
    </dgm:pt>
  </dgm:ptLst>
  <dgm:cxnLst>
    <dgm:cxn modelId="{27191A0A-4470-C048-8E2E-D9F97CDB9D72}" type="presOf" srcId="{5BAAFFAC-AC60-6A41-A291-BBDCB8225BEC}" destId="{142A1809-E601-CE4D-96D2-75AA9FAD6D12}" srcOrd="1" destOrd="0" presId="urn:microsoft.com/office/officeart/2005/8/layout/matrix1"/>
    <dgm:cxn modelId="{B7BC4814-F855-B348-9B76-ACAA063B33EC}" type="presOf" srcId="{7411CE00-F693-F04A-A420-91D43C35501B}" destId="{E17B1904-A16C-BA45-B17B-0241738AAD8D}" srcOrd="0" destOrd="0" presId="urn:microsoft.com/office/officeart/2005/8/layout/matrix1"/>
    <dgm:cxn modelId="{D1248339-2943-4745-8289-A8B69005BEF2}" type="presOf" srcId="{802D6504-545E-334E-BBF8-B0D23028BE09}" destId="{999DE5D6-C5E6-0040-A48D-96BEDB751A3A}" srcOrd="0" destOrd="0" presId="urn:microsoft.com/office/officeart/2005/8/layout/matrix1"/>
    <dgm:cxn modelId="{B79B4150-998E-F045-BF45-1733945729AA}" srcId="{7D375F14-5EB0-B64A-AA9D-7E35AF0DB7B7}" destId="{7411CE00-F693-F04A-A420-91D43C35501B}" srcOrd="2" destOrd="0" parTransId="{1ED70B51-802C-EF4C-8DB8-87B7B072938D}" sibTransId="{7C038988-56F9-1B40-8B9C-D7360F20A450}"/>
    <dgm:cxn modelId="{5CF96654-C243-304C-90F6-BBB9E3C1997F}" srcId="{7D375F14-5EB0-B64A-AA9D-7E35AF0DB7B7}" destId="{8C7B9EAF-7A9C-2042-B1D6-E5B7B7749076}" srcOrd="0" destOrd="0" parTransId="{763752DF-D3B8-6346-B0E4-5DEB664D6DD8}" sibTransId="{F996DCED-971B-2545-9EFC-AA6971086C55}"/>
    <dgm:cxn modelId="{4055F45D-0FA0-9346-A001-4AF0FB215F8E}" type="presOf" srcId="{5BAAFFAC-AC60-6A41-A291-BBDCB8225BEC}" destId="{D9C143CA-3F1A-4941-976E-E2F845934D5C}" srcOrd="0" destOrd="0" presId="urn:microsoft.com/office/officeart/2005/8/layout/matrix1"/>
    <dgm:cxn modelId="{1A04EB84-B595-8849-A26D-00F335E05846}" type="presOf" srcId="{7D375F14-5EB0-B64A-AA9D-7E35AF0DB7B7}" destId="{BBFAAA5D-FD2F-E541-A868-D0A68412C70C}" srcOrd="0" destOrd="0" presId="urn:microsoft.com/office/officeart/2005/8/layout/matrix1"/>
    <dgm:cxn modelId="{347F2C8B-ED95-CF4B-8DD0-D9F6D9E44C7B}" type="presOf" srcId="{7411CE00-F693-F04A-A420-91D43C35501B}" destId="{AC4C427F-FB68-0048-B159-5CC0305B7B9B}" srcOrd="1" destOrd="0" presId="urn:microsoft.com/office/officeart/2005/8/layout/matrix1"/>
    <dgm:cxn modelId="{67B75D9B-D2DC-E64C-9B0E-24D0AF764226}" srcId="{7D375F14-5EB0-B64A-AA9D-7E35AF0DB7B7}" destId="{802D6504-545E-334E-BBF8-B0D23028BE09}" srcOrd="3" destOrd="0" parTransId="{2D3BBDAE-5B0C-D842-A690-E8CE51937A6D}" sibTransId="{B7BD3E5A-0BD4-9740-96EF-80608F61F109}"/>
    <dgm:cxn modelId="{0B2655AB-2109-164B-A2B6-0EB91D627106}" srcId="{FE94F3FE-80D6-2548-85E0-215AC16EF536}" destId="{7D375F14-5EB0-B64A-AA9D-7E35AF0DB7B7}" srcOrd="0" destOrd="0" parTransId="{69011262-8597-994A-A13F-1FEB8AA7BD29}" sibTransId="{641E835C-11E8-6241-8319-B0DE65B70FFC}"/>
    <dgm:cxn modelId="{5066AAB0-3E33-574A-9788-82A83F02DBF5}" type="presOf" srcId="{802D6504-545E-334E-BBF8-B0D23028BE09}" destId="{BD9F57C1-C9CF-0D4D-8243-47EAA31F4971}" srcOrd="1" destOrd="0" presId="urn:microsoft.com/office/officeart/2005/8/layout/matrix1"/>
    <dgm:cxn modelId="{B0446DE6-ECA0-EF4E-BCE2-AAE8837C201B}" srcId="{7D375F14-5EB0-B64A-AA9D-7E35AF0DB7B7}" destId="{5BAAFFAC-AC60-6A41-A291-BBDCB8225BEC}" srcOrd="1" destOrd="0" parTransId="{2E74F109-0487-4E41-9642-86DDC7628125}" sibTransId="{CDF79FE9-357D-404E-AB2A-73D9516EE0E1}"/>
    <dgm:cxn modelId="{5EF4BEFA-E013-C047-889C-F4A50BAF4DBC}" type="presOf" srcId="{8C7B9EAF-7A9C-2042-B1D6-E5B7B7749076}" destId="{82E5D29F-26E5-2A41-AE10-B5A43D7F1677}" srcOrd="0" destOrd="0" presId="urn:microsoft.com/office/officeart/2005/8/layout/matrix1"/>
    <dgm:cxn modelId="{704FCDFB-3466-D140-9969-3CCE023B6C24}" type="presOf" srcId="{8C7B9EAF-7A9C-2042-B1D6-E5B7B7749076}" destId="{2716A423-455F-F94A-8F3A-B1F62E4909DD}" srcOrd="1" destOrd="0" presId="urn:microsoft.com/office/officeart/2005/8/layout/matrix1"/>
    <dgm:cxn modelId="{6EDC32FC-D5D6-8E46-8918-8C58872FF027}" type="presOf" srcId="{FE94F3FE-80D6-2548-85E0-215AC16EF536}" destId="{46A127AD-6553-C843-A099-3A45C7117052}" srcOrd="0" destOrd="0" presId="urn:microsoft.com/office/officeart/2005/8/layout/matrix1"/>
    <dgm:cxn modelId="{51380263-1B3E-994D-BE1F-EB3293ECC03F}" type="presParOf" srcId="{46A127AD-6553-C843-A099-3A45C7117052}" destId="{3ECE0E7C-77C3-6F40-8EDE-21A69994168A}" srcOrd="0" destOrd="0" presId="urn:microsoft.com/office/officeart/2005/8/layout/matrix1"/>
    <dgm:cxn modelId="{C6AAAA42-5DE8-CF48-9D12-889814B9DBBC}" type="presParOf" srcId="{3ECE0E7C-77C3-6F40-8EDE-21A69994168A}" destId="{82E5D29F-26E5-2A41-AE10-B5A43D7F1677}" srcOrd="0" destOrd="0" presId="urn:microsoft.com/office/officeart/2005/8/layout/matrix1"/>
    <dgm:cxn modelId="{FA9DFF52-6CB6-6848-BAF2-A67CEBDD11DA}" type="presParOf" srcId="{3ECE0E7C-77C3-6F40-8EDE-21A69994168A}" destId="{2716A423-455F-F94A-8F3A-B1F62E4909DD}" srcOrd="1" destOrd="0" presId="urn:microsoft.com/office/officeart/2005/8/layout/matrix1"/>
    <dgm:cxn modelId="{E5998AD4-8AB0-E54D-A954-4B6FA7616742}" type="presParOf" srcId="{3ECE0E7C-77C3-6F40-8EDE-21A69994168A}" destId="{D9C143CA-3F1A-4941-976E-E2F845934D5C}" srcOrd="2" destOrd="0" presId="urn:microsoft.com/office/officeart/2005/8/layout/matrix1"/>
    <dgm:cxn modelId="{7E8D4A66-7BDE-7F45-ABB3-B8BB8CC961A3}" type="presParOf" srcId="{3ECE0E7C-77C3-6F40-8EDE-21A69994168A}" destId="{142A1809-E601-CE4D-96D2-75AA9FAD6D12}" srcOrd="3" destOrd="0" presId="urn:microsoft.com/office/officeart/2005/8/layout/matrix1"/>
    <dgm:cxn modelId="{AFEB850B-D00B-5345-A506-269E14B4B142}" type="presParOf" srcId="{3ECE0E7C-77C3-6F40-8EDE-21A69994168A}" destId="{E17B1904-A16C-BA45-B17B-0241738AAD8D}" srcOrd="4" destOrd="0" presId="urn:microsoft.com/office/officeart/2005/8/layout/matrix1"/>
    <dgm:cxn modelId="{CCF84C7E-E00D-C84F-AF4A-CBAE046CAA09}" type="presParOf" srcId="{3ECE0E7C-77C3-6F40-8EDE-21A69994168A}" destId="{AC4C427F-FB68-0048-B159-5CC0305B7B9B}" srcOrd="5" destOrd="0" presId="urn:microsoft.com/office/officeart/2005/8/layout/matrix1"/>
    <dgm:cxn modelId="{19B31351-A2B7-F84F-B872-1B1B5362DD91}" type="presParOf" srcId="{3ECE0E7C-77C3-6F40-8EDE-21A69994168A}" destId="{999DE5D6-C5E6-0040-A48D-96BEDB751A3A}" srcOrd="6" destOrd="0" presId="urn:microsoft.com/office/officeart/2005/8/layout/matrix1"/>
    <dgm:cxn modelId="{9EC680A6-E05A-054B-ADC0-2E167C8CE347}" type="presParOf" srcId="{3ECE0E7C-77C3-6F40-8EDE-21A69994168A}" destId="{BD9F57C1-C9CF-0D4D-8243-47EAA31F4971}" srcOrd="7" destOrd="0" presId="urn:microsoft.com/office/officeart/2005/8/layout/matrix1"/>
    <dgm:cxn modelId="{9D364864-AEFC-D747-A362-8519BD6DB27E}" type="presParOf" srcId="{46A127AD-6553-C843-A099-3A45C7117052}" destId="{BBFAAA5D-FD2F-E541-A868-D0A68412C70C}" srcOrd="1" destOrd="0" presId="urn:microsoft.com/office/officeart/2005/8/layout/matrix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E94F3FE-80D6-2548-85E0-215AC16EF536}" type="doc">
      <dgm:prSet loTypeId="urn:microsoft.com/office/officeart/2005/8/layout/matrix1" loCatId="" qsTypeId="urn:microsoft.com/office/officeart/2005/8/quickstyle/simple1" qsCatId="simple" csTypeId="urn:microsoft.com/office/officeart/2005/8/colors/accent2_4" csCatId="accent2" phldr="1"/>
      <dgm:spPr/>
      <dgm:t>
        <a:bodyPr/>
        <a:lstStyle/>
        <a:p>
          <a:endParaRPr lang="en-US"/>
        </a:p>
      </dgm:t>
    </dgm:pt>
    <dgm:pt modelId="{7D375F14-5EB0-B64A-AA9D-7E35AF0DB7B7}">
      <dgm:prSet phldrT="[Text]" custT="1"/>
      <dgm:spPr/>
      <dgm:t>
        <a:bodyPr/>
        <a:lstStyle/>
        <a:p>
          <a:r>
            <a:rPr lang="en-US" sz="1800" dirty="0">
              <a:latin typeface="Optima" panose="02000503060000020004" pitchFamily="2" charset="0"/>
            </a:rPr>
            <a:t>Next Year</a:t>
          </a:r>
        </a:p>
      </dgm:t>
    </dgm:pt>
    <dgm:pt modelId="{69011262-8597-994A-A13F-1FEB8AA7BD29}" type="parTrans" cxnId="{0B2655AB-2109-164B-A2B6-0EB91D627106}">
      <dgm:prSet/>
      <dgm:spPr/>
      <dgm:t>
        <a:bodyPr/>
        <a:lstStyle/>
        <a:p>
          <a:endParaRPr lang="en-US" sz="1800">
            <a:latin typeface="Optima" panose="02000503060000020004" pitchFamily="2" charset="0"/>
          </a:endParaRPr>
        </a:p>
      </dgm:t>
    </dgm:pt>
    <dgm:pt modelId="{641E835C-11E8-6241-8319-B0DE65B70FFC}" type="sibTrans" cxnId="{0B2655AB-2109-164B-A2B6-0EB91D627106}">
      <dgm:prSet/>
      <dgm:spPr/>
      <dgm:t>
        <a:bodyPr/>
        <a:lstStyle/>
        <a:p>
          <a:endParaRPr lang="en-US" sz="1800">
            <a:latin typeface="Optima" panose="02000503060000020004" pitchFamily="2" charset="0"/>
          </a:endParaRPr>
        </a:p>
      </dgm:t>
    </dgm:pt>
    <dgm:pt modelId="{8C7B9EAF-7A9C-2042-B1D6-E5B7B7749076}">
      <dgm:prSet phldrT="[Text]" custT="1"/>
      <dgm:spPr/>
      <dgm:t>
        <a:bodyPr/>
        <a:lstStyle/>
        <a:p>
          <a:r>
            <a:rPr lang="en-US" sz="1800" dirty="0">
              <a:latin typeface="Optima" panose="02000503060000020004" pitchFamily="2" charset="0"/>
            </a:rPr>
            <a:t>VALUE I WANT TO GET</a:t>
          </a:r>
        </a:p>
      </dgm:t>
    </dgm:pt>
    <dgm:pt modelId="{763752DF-D3B8-6346-B0E4-5DEB664D6DD8}" type="parTrans" cxnId="{5CF96654-C243-304C-90F6-BBB9E3C1997F}">
      <dgm:prSet/>
      <dgm:spPr/>
      <dgm:t>
        <a:bodyPr/>
        <a:lstStyle/>
        <a:p>
          <a:endParaRPr lang="en-US" sz="1800">
            <a:latin typeface="Optima" panose="02000503060000020004" pitchFamily="2" charset="0"/>
          </a:endParaRPr>
        </a:p>
      </dgm:t>
    </dgm:pt>
    <dgm:pt modelId="{F996DCED-971B-2545-9EFC-AA6971086C55}" type="sibTrans" cxnId="{5CF96654-C243-304C-90F6-BBB9E3C1997F}">
      <dgm:prSet/>
      <dgm:spPr/>
      <dgm:t>
        <a:bodyPr/>
        <a:lstStyle/>
        <a:p>
          <a:endParaRPr lang="en-US" sz="1800">
            <a:latin typeface="Optima" panose="02000503060000020004" pitchFamily="2" charset="0"/>
          </a:endParaRPr>
        </a:p>
      </dgm:t>
    </dgm:pt>
    <dgm:pt modelId="{5BAAFFAC-AC60-6A41-A291-BBDCB8225BEC}">
      <dgm:prSet phldrT="[Text]" custT="1"/>
      <dgm:spPr/>
      <dgm:t>
        <a:bodyPr/>
        <a:lstStyle/>
        <a:p>
          <a:endParaRPr lang="en-US" sz="1800" dirty="0">
            <a:latin typeface="Optima" panose="02000503060000020004" pitchFamily="2" charset="0"/>
          </a:endParaRPr>
        </a:p>
      </dgm:t>
    </dgm:pt>
    <dgm:pt modelId="{2E74F109-0487-4E41-9642-86DDC7628125}" type="parTrans" cxnId="{B0446DE6-ECA0-EF4E-BCE2-AAE8837C201B}">
      <dgm:prSet/>
      <dgm:spPr/>
      <dgm:t>
        <a:bodyPr/>
        <a:lstStyle/>
        <a:p>
          <a:endParaRPr lang="en-US" sz="1800">
            <a:latin typeface="Optima" panose="02000503060000020004" pitchFamily="2" charset="0"/>
          </a:endParaRPr>
        </a:p>
      </dgm:t>
    </dgm:pt>
    <dgm:pt modelId="{CDF79FE9-357D-404E-AB2A-73D9516EE0E1}" type="sibTrans" cxnId="{B0446DE6-ECA0-EF4E-BCE2-AAE8837C201B}">
      <dgm:prSet/>
      <dgm:spPr/>
      <dgm:t>
        <a:bodyPr/>
        <a:lstStyle/>
        <a:p>
          <a:endParaRPr lang="en-US" sz="1800">
            <a:latin typeface="Optima" panose="02000503060000020004" pitchFamily="2" charset="0"/>
          </a:endParaRPr>
        </a:p>
      </dgm:t>
    </dgm:pt>
    <dgm:pt modelId="{7411CE00-F693-F04A-A420-91D43C35501B}">
      <dgm:prSet phldrT="[Text]" custT="1"/>
      <dgm:spPr/>
      <dgm:t>
        <a:bodyPr/>
        <a:lstStyle/>
        <a:p>
          <a:r>
            <a:rPr lang="en-US" sz="1800" b="1" dirty="0">
              <a:solidFill>
                <a:schemeClr val="accent1"/>
              </a:solidFill>
              <a:latin typeface="Optima" panose="02000503060000020004" pitchFamily="2" charset="0"/>
            </a:rPr>
            <a:t>OPPORTUNITY</a:t>
          </a:r>
          <a:br>
            <a:rPr lang="en-US" sz="1800" dirty="0">
              <a:solidFill>
                <a:schemeClr val="accent1"/>
              </a:solidFill>
              <a:latin typeface="Optima" panose="02000503060000020004" pitchFamily="2" charset="0"/>
            </a:rPr>
          </a:br>
          <a:r>
            <a:rPr lang="en-US" sz="1800" dirty="0">
              <a:solidFill>
                <a:schemeClr val="accent1"/>
              </a:solidFill>
              <a:latin typeface="Optima" panose="02000503060000020004" pitchFamily="2" charset="0"/>
            </a:rPr>
            <a:t>Looking forward To</a:t>
          </a:r>
        </a:p>
      </dgm:t>
    </dgm:pt>
    <dgm:pt modelId="{1ED70B51-802C-EF4C-8DB8-87B7B072938D}" type="parTrans" cxnId="{B79B4150-998E-F045-BF45-1733945729AA}">
      <dgm:prSet/>
      <dgm:spPr/>
      <dgm:t>
        <a:bodyPr/>
        <a:lstStyle/>
        <a:p>
          <a:endParaRPr lang="en-US" sz="1800">
            <a:latin typeface="Optima" panose="02000503060000020004" pitchFamily="2" charset="0"/>
          </a:endParaRPr>
        </a:p>
      </dgm:t>
    </dgm:pt>
    <dgm:pt modelId="{7C038988-56F9-1B40-8B9C-D7360F20A450}" type="sibTrans" cxnId="{B79B4150-998E-F045-BF45-1733945729AA}">
      <dgm:prSet/>
      <dgm:spPr/>
      <dgm:t>
        <a:bodyPr/>
        <a:lstStyle/>
        <a:p>
          <a:endParaRPr lang="en-US" sz="1800">
            <a:latin typeface="Optima" panose="02000503060000020004" pitchFamily="2" charset="0"/>
          </a:endParaRPr>
        </a:p>
      </dgm:t>
    </dgm:pt>
    <dgm:pt modelId="{802D6504-545E-334E-BBF8-B0D23028BE09}">
      <dgm:prSet phldrT="[Text]" custT="1"/>
      <dgm:spPr/>
      <dgm:t>
        <a:bodyPr/>
        <a:lstStyle/>
        <a:p>
          <a:r>
            <a:rPr lang="en-US" sz="1800" b="1" dirty="0">
              <a:latin typeface="Optima" panose="02000503060000020004" pitchFamily="2" charset="0"/>
            </a:rPr>
            <a:t>THREAT</a:t>
          </a:r>
          <a:br>
            <a:rPr lang="en-US" sz="1800" dirty="0">
              <a:latin typeface="Optima" panose="02000503060000020004" pitchFamily="2" charset="0"/>
            </a:rPr>
          </a:br>
          <a:r>
            <a:rPr lang="en-US" sz="1800" dirty="0">
              <a:latin typeface="Optima" panose="02000503060000020004" pitchFamily="2" charset="0"/>
            </a:rPr>
            <a:t>Dreading</a:t>
          </a:r>
        </a:p>
      </dgm:t>
    </dgm:pt>
    <dgm:pt modelId="{2D3BBDAE-5B0C-D842-A690-E8CE51937A6D}" type="parTrans" cxnId="{67B75D9B-D2DC-E64C-9B0E-24D0AF764226}">
      <dgm:prSet/>
      <dgm:spPr/>
      <dgm:t>
        <a:bodyPr/>
        <a:lstStyle/>
        <a:p>
          <a:endParaRPr lang="en-US" sz="1800">
            <a:latin typeface="Optima" panose="02000503060000020004" pitchFamily="2" charset="0"/>
          </a:endParaRPr>
        </a:p>
      </dgm:t>
    </dgm:pt>
    <dgm:pt modelId="{B7BD3E5A-0BD4-9740-96EF-80608F61F109}" type="sibTrans" cxnId="{67B75D9B-D2DC-E64C-9B0E-24D0AF764226}">
      <dgm:prSet/>
      <dgm:spPr/>
      <dgm:t>
        <a:bodyPr/>
        <a:lstStyle/>
        <a:p>
          <a:endParaRPr lang="en-US" sz="1800">
            <a:latin typeface="Optima" panose="02000503060000020004" pitchFamily="2" charset="0"/>
          </a:endParaRPr>
        </a:p>
      </dgm:t>
    </dgm:pt>
    <dgm:pt modelId="{46A127AD-6553-C843-A099-3A45C7117052}" type="pres">
      <dgm:prSet presAssocID="{FE94F3FE-80D6-2548-85E0-215AC16EF536}" presName="diagram" presStyleCnt="0">
        <dgm:presLayoutVars>
          <dgm:chMax val="1"/>
          <dgm:dir/>
          <dgm:animLvl val="ctr"/>
          <dgm:resizeHandles val="exact"/>
        </dgm:presLayoutVars>
      </dgm:prSet>
      <dgm:spPr/>
    </dgm:pt>
    <dgm:pt modelId="{3ECE0E7C-77C3-6F40-8EDE-21A69994168A}" type="pres">
      <dgm:prSet presAssocID="{FE94F3FE-80D6-2548-85E0-215AC16EF536}" presName="matrix" presStyleCnt="0"/>
      <dgm:spPr/>
    </dgm:pt>
    <dgm:pt modelId="{82E5D29F-26E5-2A41-AE10-B5A43D7F1677}" type="pres">
      <dgm:prSet presAssocID="{FE94F3FE-80D6-2548-85E0-215AC16EF536}" presName="tile1" presStyleLbl="node1" presStyleIdx="0" presStyleCnt="4"/>
      <dgm:spPr/>
    </dgm:pt>
    <dgm:pt modelId="{2716A423-455F-F94A-8F3A-B1F62E4909DD}" type="pres">
      <dgm:prSet presAssocID="{FE94F3FE-80D6-2548-85E0-215AC16EF536}" presName="tile1text" presStyleLbl="node1" presStyleIdx="0" presStyleCnt="4">
        <dgm:presLayoutVars>
          <dgm:chMax val="0"/>
          <dgm:chPref val="0"/>
          <dgm:bulletEnabled val="1"/>
        </dgm:presLayoutVars>
      </dgm:prSet>
      <dgm:spPr/>
    </dgm:pt>
    <dgm:pt modelId="{D9C143CA-3F1A-4941-976E-E2F845934D5C}" type="pres">
      <dgm:prSet presAssocID="{FE94F3FE-80D6-2548-85E0-215AC16EF536}" presName="tile2" presStyleLbl="node1" presStyleIdx="1" presStyleCnt="4"/>
      <dgm:spPr/>
    </dgm:pt>
    <dgm:pt modelId="{142A1809-E601-CE4D-96D2-75AA9FAD6D12}" type="pres">
      <dgm:prSet presAssocID="{FE94F3FE-80D6-2548-85E0-215AC16EF536}" presName="tile2text" presStyleLbl="node1" presStyleIdx="1" presStyleCnt="4">
        <dgm:presLayoutVars>
          <dgm:chMax val="0"/>
          <dgm:chPref val="0"/>
          <dgm:bulletEnabled val="1"/>
        </dgm:presLayoutVars>
      </dgm:prSet>
      <dgm:spPr/>
    </dgm:pt>
    <dgm:pt modelId="{E17B1904-A16C-BA45-B17B-0241738AAD8D}" type="pres">
      <dgm:prSet presAssocID="{FE94F3FE-80D6-2548-85E0-215AC16EF536}" presName="tile3" presStyleLbl="node1" presStyleIdx="2" presStyleCnt="4"/>
      <dgm:spPr/>
    </dgm:pt>
    <dgm:pt modelId="{AC4C427F-FB68-0048-B159-5CC0305B7B9B}" type="pres">
      <dgm:prSet presAssocID="{FE94F3FE-80D6-2548-85E0-215AC16EF536}" presName="tile3text" presStyleLbl="node1" presStyleIdx="2" presStyleCnt="4">
        <dgm:presLayoutVars>
          <dgm:chMax val="0"/>
          <dgm:chPref val="0"/>
          <dgm:bulletEnabled val="1"/>
        </dgm:presLayoutVars>
      </dgm:prSet>
      <dgm:spPr/>
    </dgm:pt>
    <dgm:pt modelId="{999DE5D6-C5E6-0040-A48D-96BEDB751A3A}" type="pres">
      <dgm:prSet presAssocID="{FE94F3FE-80D6-2548-85E0-215AC16EF536}" presName="tile4" presStyleLbl="node1" presStyleIdx="3" presStyleCnt="4"/>
      <dgm:spPr/>
    </dgm:pt>
    <dgm:pt modelId="{BD9F57C1-C9CF-0D4D-8243-47EAA31F4971}" type="pres">
      <dgm:prSet presAssocID="{FE94F3FE-80D6-2548-85E0-215AC16EF536}" presName="tile4text" presStyleLbl="node1" presStyleIdx="3" presStyleCnt="4">
        <dgm:presLayoutVars>
          <dgm:chMax val="0"/>
          <dgm:chPref val="0"/>
          <dgm:bulletEnabled val="1"/>
        </dgm:presLayoutVars>
      </dgm:prSet>
      <dgm:spPr/>
    </dgm:pt>
    <dgm:pt modelId="{BBFAAA5D-FD2F-E541-A868-D0A68412C70C}" type="pres">
      <dgm:prSet presAssocID="{FE94F3FE-80D6-2548-85E0-215AC16EF536}" presName="centerTile" presStyleLbl="fgShp" presStyleIdx="0" presStyleCnt="1">
        <dgm:presLayoutVars>
          <dgm:chMax val="0"/>
          <dgm:chPref val="0"/>
        </dgm:presLayoutVars>
      </dgm:prSet>
      <dgm:spPr/>
    </dgm:pt>
  </dgm:ptLst>
  <dgm:cxnLst>
    <dgm:cxn modelId="{27191A0A-4470-C048-8E2E-D9F97CDB9D72}" type="presOf" srcId="{5BAAFFAC-AC60-6A41-A291-BBDCB8225BEC}" destId="{142A1809-E601-CE4D-96D2-75AA9FAD6D12}" srcOrd="1" destOrd="0" presId="urn:microsoft.com/office/officeart/2005/8/layout/matrix1"/>
    <dgm:cxn modelId="{B7BC4814-F855-B348-9B76-ACAA063B33EC}" type="presOf" srcId="{7411CE00-F693-F04A-A420-91D43C35501B}" destId="{E17B1904-A16C-BA45-B17B-0241738AAD8D}" srcOrd="0" destOrd="0" presId="urn:microsoft.com/office/officeart/2005/8/layout/matrix1"/>
    <dgm:cxn modelId="{D1248339-2943-4745-8289-A8B69005BEF2}" type="presOf" srcId="{802D6504-545E-334E-BBF8-B0D23028BE09}" destId="{999DE5D6-C5E6-0040-A48D-96BEDB751A3A}" srcOrd="0" destOrd="0" presId="urn:microsoft.com/office/officeart/2005/8/layout/matrix1"/>
    <dgm:cxn modelId="{B79B4150-998E-F045-BF45-1733945729AA}" srcId="{7D375F14-5EB0-B64A-AA9D-7E35AF0DB7B7}" destId="{7411CE00-F693-F04A-A420-91D43C35501B}" srcOrd="2" destOrd="0" parTransId="{1ED70B51-802C-EF4C-8DB8-87B7B072938D}" sibTransId="{7C038988-56F9-1B40-8B9C-D7360F20A450}"/>
    <dgm:cxn modelId="{5CF96654-C243-304C-90F6-BBB9E3C1997F}" srcId="{7D375F14-5EB0-B64A-AA9D-7E35AF0DB7B7}" destId="{8C7B9EAF-7A9C-2042-B1D6-E5B7B7749076}" srcOrd="0" destOrd="0" parTransId="{763752DF-D3B8-6346-B0E4-5DEB664D6DD8}" sibTransId="{F996DCED-971B-2545-9EFC-AA6971086C55}"/>
    <dgm:cxn modelId="{4055F45D-0FA0-9346-A001-4AF0FB215F8E}" type="presOf" srcId="{5BAAFFAC-AC60-6A41-A291-BBDCB8225BEC}" destId="{D9C143CA-3F1A-4941-976E-E2F845934D5C}" srcOrd="0" destOrd="0" presId="urn:microsoft.com/office/officeart/2005/8/layout/matrix1"/>
    <dgm:cxn modelId="{1A04EB84-B595-8849-A26D-00F335E05846}" type="presOf" srcId="{7D375F14-5EB0-B64A-AA9D-7E35AF0DB7B7}" destId="{BBFAAA5D-FD2F-E541-A868-D0A68412C70C}" srcOrd="0" destOrd="0" presId="urn:microsoft.com/office/officeart/2005/8/layout/matrix1"/>
    <dgm:cxn modelId="{347F2C8B-ED95-CF4B-8DD0-D9F6D9E44C7B}" type="presOf" srcId="{7411CE00-F693-F04A-A420-91D43C35501B}" destId="{AC4C427F-FB68-0048-B159-5CC0305B7B9B}" srcOrd="1" destOrd="0" presId="urn:microsoft.com/office/officeart/2005/8/layout/matrix1"/>
    <dgm:cxn modelId="{67B75D9B-D2DC-E64C-9B0E-24D0AF764226}" srcId="{7D375F14-5EB0-B64A-AA9D-7E35AF0DB7B7}" destId="{802D6504-545E-334E-BBF8-B0D23028BE09}" srcOrd="3" destOrd="0" parTransId="{2D3BBDAE-5B0C-D842-A690-E8CE51937A6D}" sibTransId="{B7BD3E5A-0BD4-9740-96EF-80608F61F109}"/>
    <dgm:cxn modelId="{0B2655AB-2109-164B-A2B6-0EB91D627106}" srcId="{FE94F3FE-80D6-2548-85E0-215AC16EF536}" destId="{7D375F14-5EB0-B64A-AA9D-7E35AF0DB7B7}" srcOrd="0" destOrd="0" parTransId="{69011262-8597-994A-A13F-1FEB8AA7BD29}" sibTransId="{641E835C-11E8-6241-8319-B0DE65B70FFC}"/>
    <dgm:cxn modelId="{5066AAB0-3E33-574A-9788-82A83F02DBF5}" type="presOf" srcId="{802D6504-545E-334E-BBF8-B0D23028BE09}" destId="{BD9F57C1-C9CF-0D4D-8243-47EAA31F4971}" srcOrd="1" destOrd="0" presId="urn:microsoft.com/office/officeart/2005/8/layout/matrix1"/>
    <dgm:cxn modelId="{B0446DE6-ECA0-EF4E-BCE2-AAE8837C201B}" srcId="{7D375F14-5EB0-B64A-AA9D-7E35AF0DB7B7}" destId="{5BAAFFAC-AC60-6A41-A291-BBDCB8225BEC}" srcOrd="1" destOrd="0" parTransId="{2E74F109-0487-4E41-9642-86DDC7628125}" sibTransId="{CDF79FE9-357D-404E-AB2A-73D9516EE0E1}"/>
    <dgm:cxn modelId="{5EF4BEFA-E013-C047-889C-F4A50BAF4DBC}" type="presOf" srcId="{8C7B9EAF-7A9C-2042-B1D6-E5B7B7749076}" destId="{82E5D29F-26E5-2A41-AE10-B5A43D7F1677}" srcOrd="0" destOrd="0" presId="urn:microsoft.com/office/officeart/2005/8/layout/matrix1"/>
    <dgm:cxn modelId="{704FCDFB-3466-D140-9969-3CCE023B6C24}" type="presOf" srcId="{8C7B9EAF-7A9C-2042-B1D6-E5B7B7749076}" destId="{2716A423-455F-F94A-8F3A-B1F62E4909DD}" srcOrd="1" destOrd="0" presId="urn:microsoft.com/office/officeart/2005/8/layout/matrix1"/>
    <dgm:cxn modelId="{6EDC32FC-D5D6-8E46-8918-8C58872FF027}" type="presOf" srcId="{FE94F3FE-80D6-2548-85E0-215AC16EF536}" destId="{46A127AD-6553-C843-A099-3A45C7117052}" srcOrd="0" destOrd="0" presId="urn:microsoft.com/office/officeart/2005/8/layout/matrix1"/>
    <dgm:cxn modelId="{51380263-1B3E-994D-BE1F-EB3293ECC03F}" type="presParOf" srcId="{46A127AD-6553-C843-A099-3A45C7117052}" destId="{3ECE0E7C-77C3-6F40-8EDE-21A69994168A}" srcOrd="0" destOrd="0" presId="urn:microsoft.com/office/officeart/2005/8/layout/matrix1"/>
    <dgm:cxn modelId="{C6AAAA42-5DE8-CF48-9D12-889814B9DBBC}" type="presParOf" srcId="{3ECE0E7C-77C3-6F40-8EDE-21A69994168A}" destId="{82E5D29F-26E5-2A41-AE10-B5A43D7F1677}" srcOrd="0" destOrd="0" presId="urn:microsoft.com/office/officeart/2005/8/layout/matrix1"/>
    <dgm:cxn modelId="{FA9DFF52-6CB6-6848-BAF2-A67CEBDD11DA}" type="presParOf" srcId="{3ECE0E7C-77C3-6F40-8EDE-21A69994168A}" destId="{2716A423-455F-F94A-8F3A-B1F62E4909DD}" srcOrd="1" destOrd="0" presId="urn:microsoft.com/office/officeart/2005/8/layout/matrix1"/>
    <dgm:cxn modelId="{E5998AD4-8AB0-E54D-A954-4B6FA7616742}" type="presParOf" srcId="{3ECE0E7C-77C3-6F40-8EDE-21A69994168A}" destId="{D9C143CA-3F1A-4941-976E-E2F845934D5C}" srcOrd="2" destOrd="0" presId="urn:microsoft.com/office/officeart/2005/8/layout/matrix1"/>
    <dgm:cxn modelId="{7E8D4A66-7BDE-7F45-ABB3-B8BB8CC961A3}" type="presParOf" srcId="{3ECE0E7C-77C3-6F40-8EDE-21A69994168A}" destId="{142A1809-E601-CE4D-96D2-75AA9FAD6D12}" srcOrd="3" destOrd="0" presId="urn:microsoft.com/office/officeart/2005/8/layout/matrix1"/>
    <dgm:cxn modelId="{AFEB850B-D00B-5345-A506-269E14B4B142}" type="presParOf" srcId="{3ECE0E7C-77C3-6F40-8EDE-21A69994168A}" destId="{E17B1904-A16C-BA45-B17B-0241738AAD8D}" srcOrd="4" destOrd="0" presId="urn:microsoft.com/office/officeart/2005/8/layout/matrix1"/>
    <dgm:cxn modelId="{CCF84C7E-E00D-C84F-AF4A-CBAE046CAA09}" type="presParOf" srcId="{3ECE0E7C-77C3-6F40-8EDE-21A69994168A}" destId="{AC4C427F-FB68-0048-B159-5CC0305B7B9B}" srcOrd="5" destOrd="0" presId="urn:microsoft.com/office/officeart/2005/8/layout/matrix1"/>
    <dgm:cxn modelId="{19B31351-A2B7-F84F-B872-1B1B5362DD91}" type="presParOf" srcId="{3ECE0E7C-77C3-6F40-8EDE-21A69994168A}" destId="{999DE5D6-C5E6-0040-A48D-96BEDB751A3A}" srcOrd="6" destOrd="0" presId="urn:microsoft.com/office/officeart/2005/8/layout/matrix1"/>
    <dgm:cxn modelId="{9EC680A6-E05A-054B-ADC0-2E167C8CE347}" type="presParOf" srcId="{3ECE0E7C-77C3-6F40-8EDE-21A69994168A}" destId="{BD9F57C1-C9CF-0D4D-8243-47EAA31F4971}" srcOrd="7" destOrd="0" presId="urn:microsoft.com/office/officeart/2005/8/layout/matrix1"/>
    <dgm:cxn modelId="{9D364864-AEFC-D747-A362-8519BD6DB27E}" type="presParOf" srcId="{46A127AD-6553-C843-A099-3A45C7117052}" destId="{BBFAAA5D-FD2F-E541-A868-D0A68412C70C}" srcOrd="1" destOrd="0" presId="urn:microsoft.com/office/officeart/2005/8/layout/matrix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65F76E29-AACA-4142-903C-E9335A6EFAF9}" type="doc">
      <dgm:prSet loTypeId="urn:microsoft.com/office/officeart/2005/8/layout/pyramid1" loCatId="" qsTypeId="urn:microsoft.com/office/officeart/2005/8/quickstyle/simple1" qsCatId="simple" csTypeId="urn:microsoft.com/office/officeart/2005/8/colors/accent1_5" csCatId="accent1" phldr="1"/>
      <dgm:spPr/>
    </dgm:pt>
    <dgm:pt modelId="{03B28FEC-AF4E-4C41-8BB2-D382D78E1A98}">
      <dgm:prSet phldrT="[Text]"/>
      <dgm:spPr/>
      <dgm:t>
        <a:bodyPr/>
        <a:lstStyle/>
        <a:p>
          <a:r>
            <a:rPr lang="en-US" dirty="0"/>
            <a:t>Assignment</a:t>
          </a:r>
        </a:p>
      </dgm:t>
    </dgm:pt>
    <dgm:pt modelId="{024512B4-06DD-D247-AE7A-C2F379C0AB7C}" type="parTrans" cxnId="{74A4C087-C9B9-3543-85DE-4F0C8811E28F}">
      <dgm:prSet/>
      <dgm:spPr/>
      <dgm:t>
        <a:bodyPr/>
        <a:lstStyle/>
        <a:p>
          <a:endParaRPr lang="en-US"/>
        </a:p>
      </dgm:t>
    </dgm:pt>
    <dgm:pt modelId="{BB7403CB-EEAC-F040-8B6F-486EF1458B5B}" type="sibTrans" cxnId="{74A4C087-C9B9-3543-85DE-4F0C8811E28F}">
      <dgm:prSet/>
      <dgm:spPr/>
      <dgm:t>
        <a:bodyPr/>
        <a:lstStyle/>
        <a:p>
          <a:endParaRPr lang="en-US"/>
        </a:p>
      </dgm:t>
    </dgm:pt>
    <dgm:pt modelId="{3D52E087-0A85-8946-BA90-4123747ACC91}">
      <dgm:prSet phldrT="[Text]"/>
      <dgm:spPr/>
      <dgm:t>
        <a:bodyPr/>
        <a:lstStyle/>
        <a:p>
          <a:r>
            <a:rPr lang="en-US" b="1" dirty="0">
              <a:solidFill>
                <a:schemeClr val="bg1"/>
              </a:solidFill>
            </a:rPr>
            <a:t>Engagement &amp; Data Contribution</a:t>
          </a:r>
        </a:p>
      </dgm:t>
    </dgm:pt>
    <dgm:pt modelId="{3BC61A81-B0D3-AF43-9E1C-AB7AE5741C04}" type="parTrans" cxnId="{A6B62368-DDCD-4440-9DFB-BA0976C52F0E}">
      <dgm:prSet/>
      <dgm:spPr/>
      <dgm:t>
        <a:bodyPr/>
        <a:lstStyle/>
        <a:p>
          <a:endParaRPr lang="en-US"/>
        </a:p>
      </dgm:t>
    </dgm:pt>
    <dgm:pt modelId="{A64CF62F-68C9-D948-B424-449AD68BEEF0}" type="sibTrans" cxnId="{A6B62368-DDCD-4440-9DFB-BA0976C52F0E}">
      <dgm:prSet/>
      <dgm:spPr/>
      <dgm:t>
        <a:bodyPr/>
        <a:lstStyle/>
        <a:p>
          <a:endParaRPr lang="en-US"/>
        </a:p>
      </dgm:t>
    </dgm:pt>
    <dgm:pt modelId="{7458074F-C333-F84D-85A3-E7F1C4298DA5}">
      <dgm:prSet phldrT="[Text]"/>
      <dgm:spPr/>
      <dgm:t>
        <a:bodyPr/>
        <a:lstStyle/>
        <a:p>
          <a:r>
            <a:rPr lang="en-US" dirty="0"/>
            <a:t>Come to a Meeting</a:t>
          </a:r>
        </a:p>
      </dgm:t>
    </dgm:pt>
    <dgm:pt modelId="{A2FA7360-3578-0744-81EF-50A2409D3B86}" type="parTrans" cxnId="{3467FE89-C9A2-4448-AE1E-9D36400A28F0}">
      <dgm:prSet/>
      <dgm:spPr/>
      <dgm:t>
        <a:bodyPr/>
        <a:lstStyle/>
        <a:p>
          <a:endParaRPr lang="en-US"/>
        </a:p>
      </dgm:t>
    </dgm:pt>
    <dgm:pt modelId="{D30C10B9-EFAF-904E-8EEB-6019EAAF3B09}" type="sibTrans" cxnId="{3467FE89-C9A2-4448-AE1E-9D36400A28F0}">
      <dgm:prSet/>
      <dgm:spPr/>
      <dgm:t>
        <a:bodyPr/>
        <a:lstStyle/>
        <a:p>
          <a:endParaRPr lang="en-US"/>
        </a:p>
      </dgm:t>
    </dgm:pt>
    <dgm:pt modelId="{2A9E1ACF-DF6D-1942-A18A-70008AAFD898}">
      <dgm:prSet phldrT="[Text]"/>
      <dgm:spPr/>
      <dgm:t>
        <a:bodyPr/>
        <a:lstStyle/>
        <a:p>
          <a:r>
            <a:rPr lang="en-US" dirty="0"/>
            <a:t>RSVP to Meeting</a:t>
          </a:r>
        </a:p>
      </dgm:t>
    </dgm:pt>
    <dgm:pt modelId="{28CFCDA7-CAD7-4149-845F-7BD8A86B63E5}" type="parTrans" cxnId="{3340CEE2-C0FE-864D-AD3E-F5C9857CA62A}">
      <dgm:prSet/>
      <dgm:spPr/>
      <dgm:t>
        <a:bodyPr/>
        <a:lstStyle/>
        <a:p>
          <a:endParaRPr lang="en-US"/>
        </a:p>
      </dgm:t>
    </dgm:pt>
    <dgm:pt modelId="{1A78662D-6D7B-024F-BD03-B831C62488AF}" type="sibTrans" cxnId="{3340CEE2-C0FE-864D-AD3E-F5C9857CA62A}">
      <dgm:prSet/>
      <dgm:spPr/>
      <dgm:t>
        <a:bodyPr/>
        <a:lstStyle/>
        <a:p>
          <a:endParaRPr lang="en-US"/>
        </a:p>
      </dgm:t>
    </dgm:pt>
    <dgm:pt modelId="{E6D55FF7-485F-FC45-83AB-44B8FC514C3C}">
      <dgm:prSet phldrT="[Text]"/>
      <dgm:spPr/>
      <dgm:t>
        <a:bodyPr/>
        <a:lstStyle/>
        <a:p>
          <a:r>
            <a:rPr lang="en-US" dirty="0"/>
            <a:t>Register on Meetup</a:t>
          </a:r>
        </a:p>
      </dgm:t>
    </dgm:pt>
    <dgm:pt modelId="{3B160785-547C-CE48-B8A3-EBD9C515C393}" type="parTrans" cxnId="{B0FE7839-EAC9-5B48-AC70-BBE8772F1E23}">
      <dgm:prSet/>
      <dgm:spPr/>
      <dgm:t>
        <a:bodyPr/>
        <a:lstStyle/>
        <a:p>
          <a:endParaRPr lang="en-US"/>
        </a:p>
      </dgm:t>
    </dgm:pt>
    <dgm:pt modelId="{F96F2784-246B-7C49-8A81-22ACE4D91DA6}" type="sibTrans" cxnId="{B0FE7839-EAC9-5B48-AC70-BBE8772F1E23}">
      <dgm:prSet/>
      <dgm:spPr/>
      <dgm:t>
        <a:bodyPr/>
        <a:lstStyle/>
        <a:p>
          <a:endParaRPr lang="en-US"/>
        </a:p>
      </dgm:t>
    </dgm:pt>
    <dgm:pt modelId="{F49154C9-949A-1440-B879-2BE576F38E21}" type="pres">
      <dgm:prSet presAssocID="{65F76E29-AACA-4142-903C-E9335A6EFAF9}" presName="Name0" presStyleCnt="0">
        <dgm:presLayoutVars>
          <dgm:dir/>
          <dgm:animLvl val="lvl"/>
          <dgm:resizeHandles val="exact"/>
        </dgm:presLayoutVars>
      </dgm:prSet>
      <dgm:spPr/>
    </dgm:pt>
    <dgm:pt modelId="{D91CEDD2-7DF5-374C-A556-7C6D811ED9A1}" type="pres">
      <dgm:prSet presAssocID="{03B28FEC-AF4E-4C41-8BB2-D382D78E1A98}" presName="Name8" presStyleCnt="0"/>
      <dgm:spPr/>
    </dgm:pt>
    <dgm:pt modelId="{30FBFB82-1EB0-A240-846C-7078A668B689}" type="pres">
      <dgm:prSet presAssocID="{03B28FEC-AF4E-4C41-8BB2-D382D78E1A98}" presName="level" presStyleLbl="node1" presStyleIdx="0" presStyleCnt="5">
        <dgm:presLayoutVars>
          <dgm:chMax val="1"/>
          <dgm:bulletEnabled val="1"/>
        </dgm:presLayoutVars>
      </dgm:prSet>
      <dgm:spPr/>
    </dgm:pt>
    <dgm:pt modelId="{2C9AA94A-0AE3-974B-98F7-09C599FC931C}" type="pres">
      <dgm:prSet presAssocID="{03B28FEC-AF4E-4C41-8BB2-D382D78E1A98}" presName="levelTx" presStyleLbl="revTx" presStyleIdx="0" presStyleCnt="0">
        <dgm:presLayoutVars>
          <dgm:chMax val="1"/>
          <dgm:bulletEnabled val="1"/>
        </dgm:presLayoutVars>
      </dgm:prSet>
      <dgm:spPr/>
    </dgm:pt>
    <dgm:pt modelId="{25AFE9FE-E54E-F24A-B5AD-2BC68564F50B}" type="pres">
      <dgm:prSet presAssocID="{3D52E087-0A85-8946-BA90-4123747ACC91}" presName="Name8" presStyleCnt="0"/>
      <dgm:spPr/>
    </dgm:pt>
    <dgm:pt modelId="{7C8AFAB9-9E2E-DF4A-B311-1F7CFD9F1BD2}" type="pres">
      <dgm:prSet presAssocID="{3D52E087-0A85-8946-BA90-4123747ACC91}" presName="level" presStyleLbl="node1" presStyleIdx="1" presStyleCnt="5">
        <dgm:presLayoutVars>
          <dgm:chMax val="1"/>
          <dgm:bulletEnabled val="1"/>
        </dgm:presLayoutVars>
      </dgm:prSet>
      <dgm:spPr/>
    </dgm:pt>
    <dgm:pt modelId="{8343F188-A2EE-A34A-BE75-80AC45C07370}" type="pres">
      <dgm:prSet presAssocID="{3D52E087-0A85-8946-BA90-4123747ACC91}" presName="levelTx" presStyleLbl="revTx" presStyleIdx="0" presStyleCnt="0">
        <dgm:presLayoutVars>
          <dgm:chMax val="1"/>
          <dgm:bulletEnabled val="1"/>
        </dgm:presLayoutVars>
      </dgm:prSet>
      <dgm:spPr/>
    </dgm:pt>
    <dgm:pt modelId="{8B84AC2E-824D-CD4A-8794-23CF59631D12}" type="pres">
      <dgm:prSet presAssocID="{7458074F-C333-F84D-85A3-E7F1C4298DA5}" presName="Name8" presStyleCnt="0"/>
      <dgm:spPr/>
    </dgm:pt>
    <dgm:pt modelId="{FAA5E7B1-10F2-C141-A131-0FF44EAE9958}" type="pres">
      <dgm:prSet presAssocID="{7458074F-C333-F84D-85A3-E7F1C4298DA5}" presName="level" presStyleLbl="node1" presStyleIdx="2" presStyleCnt="5">
        <dgm:presLayoutVars>
          <dgm:chMax val="1"/>
          <dgm:bulletEnabled val="1"/>
        </dgm:presLayoutVars>
      </dgm:prSet>
      <dgm:spPr/>
    </dgm:pt>
    <dgm:pt modelId="{F1994471-081B-FC48-9AB5-1903E048F513}" type="pres">
      <dgm:prSet presAssocID="{7458074F-C333-F84D-85A3-E7F1C4298DA5}" presName="levelTx" presStyleLbl="revTx" presStyleIdx="0" presStyleCnt="0">
        <dgm:presLayoutVars>
          <dgm:chMax val="1"/>
          <dgm:bulletEnabled val="1"/>
        </dgm:presLayoutVars>
      </dgm:prSet>
      <dgm:spPr/>
    </dgm:pt>
    <dgm:pt modelId="{E346D764-FDD1-9D49-B027-5A1E48B409A1}" type="pres">
      <dgm:prSet presAssocID="{2A9E1ACF-DF6D-1942-A18A-70008AAFD898}" presName="Name8" presStyleCnt="0"/>
      <dgm:spPr/>
    </dgm:pt>
    <dgm:pt modelId="{0A21ACB7-6491-3344-B5A1-E3F75D0A38B9}" type="pres">
      <dgm:prSet presAssocID="{2A9E1ACF-DF6D-1942-A18A-70008AAFD898}" presName="level" presStyleLbl="node1" presStyleIdx="3" presStyleCnt="5">
        <dgm:presLayoutVars>
          <dgm:chMax val="1"/>
          <dgm:bulletEnabled val="1"/>
        </dgm:presLayoutVars>
      </dgm:prSet>
      <dgm:spPr/>
    </dgm:pt>
    <dgm:pt modelId="{0C673AAD-586E-4140-9D16-97590F8B8E8C}" type="pres">
      <dgm:prSet presAssocID="{2A9E1ACF-DF6D-1942-A18A-70008AAFD898}" presName="levelTx" presStyleLbl="revTx" presStyleIdx="0" presStyleCnt="0">
        <dgm:presLayoutVars>
          <dgm:chMax val="1"/>
          <dgm:bulletEnabled val="1"/>
        </dgm:presLayoutVars>
      </dgm:prSet>
      <dgm:spPr/>
    </dgm:pt>
    <dgm:pt modelId="{432076CD-AF50-8747-9BE5-E02005C560B7}" type="pres">
      <dgm:prSet presAssocID="{E6D55FF7-485F-FC45-83AB-44B8FC514C3C}" presName="Name8" presStyleCnt="0"/>
      <dgm:spPr/>
    </dgm:pt>
    <dgm:pt modelId="{820163AD-BAC0-A446-95E5-369DD52613AD}" type="pres">
      <dgm:prSet presAssocID="{E6D55FF7-485F-FC45-83AB-44B8FC514C3C}" presName="level" presStyleLbl="node1" presStyleIdx="4" presStyleCnt="5">
        <dgm:presLayoutVars>
          <dgm:chMax val="1"/>
          <dgm:bulletEnabled val="1"/>
        </dgm:presLayoutVars>
      </dgm:prSet>
      <dgm:spPr/>
    </dgm:pt>
    <dgm:pt modelId="{291F8585-18F0-0343-AF18-0FD67B53971D}" type="pres">
      <dgm:prSet presAssocID="{E6D55FF7-485F-FC45-83AB-44B8FC514C3C}" presName="levelTx" presStyleLbl="revTx" presStyleIdx="0" presStyleCnt="0">
        <dgm:presLayoutVars>
          <dgm:chMax val="1"/>
          <dgm:bulletEnabled val="1"/>
        </dgm:presLayoutVars>
      </dgm:prSet>
      <dgm:spPr/>
    </dgm:pt>
  </dgm:ptLst>
  <dgm:cxnLst>
    <dgm:cxn modelId="{A36E1A0B-C8A4-5D4B-A080-6AEFCC532EFA}" type="presOf" srcId="{3D52E087-0A85-8946-BA90-4123747ACC91}" destId="{8343F188-A2EE-A34A-BE75-80AC45C07370}" srcOrd="1" destOrd="0" presId="urn:microsoft.com/office/officeart/2005/8/layout/pyramid1"/>
    <dgm:cxn modelId="{B66AB117-3067-C447-8D2E-6BB2BE5EC0FA}" type="presOf" srcId="{E6D55FF7-485F-FC45-83AB-44B8FC514C3C}" destId="{820163AD-BAC0-A446-95E5-369DD52613AD}" srcOrd="0" destOrd="0" presId="urn:microsoft.com/office/officeart/2005/8/layout/pyramid1"/>
    <dgm:cxn modelId="{30829225-0968-9242-938B-D2310D111108}" type="presOf" srcId="{3D52E087-0A85-8946-BA90-4123747ACC91}" destId="{7C8AFAB9-9E2E-DF4A-B311-1F7CFD9F1BD2}" srcOrd="0" destOrd="0" presId="urn:microsoft.com/office/officeart/2005/8/layout/pyramid1"/>
    <dgm:cxn modelId="{EBC17C26-4D8C-B442-B0EE-4DE227C8EB27}" type="presOf" srcId="{7458074F-C333-F84D-85A3-E7F1C4298DA5}" destId="{F1994471-081B-FC48-9AB5-1903E048F513}" srcOrd="1" destOrd="0" presId="urn:microsoft.com/office/officeart/2005/8/layout/pyramid1"/>
    <dgm:cxn modelId="{B0FE7839-EAC9-5B48-AC70-BBE8772F1E23}" srcId="{65F76E29-AACA-4142-903C-E9335A6EFAF9}" destId="{E6D55FF7-485F-FC45-83AB-44B8FC514C3C}" srcOrd="4" destOrd="0" parTransId="{3B160785-547C-CE48-B8A3-EBD9C515C393}" sibTransId="{F96F2784-246B-7C49-8A81-22ACE4D91DA6}"/>
    <dgm:cxn modelId="{5EEA115F-68FA-3D47-AF77-C0BDD9F08C15}" type="presOf" srcId="{03B28FEC-AF4E-4C41-8BB2-D382D78E1A98}" destId="{2C9AA94A-0AE3-974B-98F7-09C599FC931C}" srcOrd="1" destOrd="0" presId="urn:microsoft.com/office/officeart/2005/8/layout/pyramid1"/>
    <dgm:cxn modelId="{A6B62368-DDCD-4440-9DFB-BA0976C52F0E}" srcId="{65F76E29-AACA-4142-903C-E9335A6EFAF9}" destId="{3D52E087-0A85-8946-BA90-4123747ACC91}" srcOrd="1" destOrd="0" parTransId="{3BC61A81-B0D3-AF43-9E1C-AB7AE5741C04}" sibTransId="{A64CF62F-68C9-D948-B424-449AD68BEEF0}"/>
    <dgm:cxn modelId="{74A4C087-C9B9-3543-85DE-4F0C8811E28F}" srcId="{65F76E29-AACA-4142-903C-E9335A6EFAF9}" destId="{03B28FEC-AF4E-4C41-8BB2-D382D78E1A98}" srcOrd="0" destOrd="0" parTransId="{024512B4-06DD-D247-AE7A-C2F379C0AB7C}" sibTransId="{BB7403CB-EEAC-F040-8B6F-486EF1458B5B}"/>
    <dgm:cxn modelId="{3467FE89-C9A2-4448-AE1E-9D36400A28F0}" srcId="{65F76E29-AACA-4142-903C-E9335A6EFAF9}" destId="{7458074F-C333-F84D-85A3-E7F1C4298DA5}" srcOrd="2" destOrd="0" parTransId="{A2FA7360-3578-0744-81EF-50A2409D3B86}" sibTransId="{D30C10B9-EFAF-904E-8EEB-6019EAAF3B09}"/>
    <dgm:cxn modelId="{FF6D9C92-40D0-6349-8CF6-1BB9C0356782}" type="presOf" srcId="{65F76E29-AACA-4142-903C-E9335A6EFAF9}" destId="{F49154C9-949A-1440-B879-2BE576F38E21}" srcOrd="0" destOrd="0" presId="urn:microsoft.com/office/officeart/2005/8/layout/pyramid1"/>
    <dgm:cxn modelId="{ED531D95-1004-7A4F-82E7-8D00A3974C76}" type="presOf" srcId="{E6D55FF7-485F-FC45-83AB-44B8FC514C3C}" destId="{291F8585-18F0-0343-AF18-0FD67B53971D}" srcOrd="1" destOrd="0" presId="urn:microsoft.com/office/officeart/2005/8/layout/pyramid1"/>
    <dgm:cxn modelId="{34F3E5A7-8665-F44A-9331-41C44AF68C8A}" type="presOf" srcId="{7458074F-C333-F84D-85A3-E7F1C4298DA5}" destId="{FAA5E7B1-10F2-C141-A131-0FF44EAE9958}" srcOrd="0" destOrd="0" presId="urn:microsoft.com/office/officeart/2005/8/layout/pyramid1"/>
    <dgm:cxn modelId="{352DD3B5-F70A-4941-91EB-3E823DBCCD6A}" type="presOf" srcId="{03B28FEC-AF4E-4C41-8BB2-D382D78E1A98}" destId="{30FBFB82-1EB0-A240-846C-7078A668B689}" srcOrd="0" destOrd="0" presId="urn:microsoft.com/office/officeart/2005/8/layout/pyramid1"/>
    <dgm:cxn modelId="{6F43D0D2-6FDB-FD41-B867-D0FCAC4A1D49}" type="presOf" srcId="{2A9E1ACF-DF6D-1942-A18A-70008AAFD898}" destId="{0C673AAD-586E-4140-9D16-97590F8B8E8C}" srcOrd="1" destOrd="0" presId="urn:microsoft.com/office/officeart/2005/8/layout/pyramid1"/>
    <dgm:cxn modelId="{2F7CB9D7-CAB2-9D46-9C05-AE7F11F22AAE}" type="presOf" srcId="{2A9E1ACF-DF6D-1942-A18A-70008AAFD898}" destId="{0A21ACB7-6491-3344-B5A1-E3F75D0A38B9}" srcOrd="0" destOrd="0" presId="urn:microsoft.com/office/officeart/2005/8/layout/pyramid1"/>
    <dgm:cxn modelId="{3340CEE2-C0FE-864D-AD3E-F5C9857CA62A}" srcId="{65F76E29-AACA-4142-903C-E9335A6EFAF9}" destId="{2A9E1ACF-DF6D-1942-A18A-70008AAFD898}" srcOrd="3" destOrd="0" parTransId="{28CFCDA7-CAD7-4149-845F-7BD8A86B63E5}" sibTransId="{1A78662D-6D7B-024F-BD03-B831C62488AF}"/>
    <dgm:cxn modelId="{7EEA08C2-9317-3E40-AE62-9F2BA0291440}" type="presParOf" srcId="{F49154C9-949A-1440-B879-2BE576F38E21}" destId="{D91CEDD2-7DF5-374C-A556-7C6D811ED9A1}" srcOrd="0" destOrd="0" presId="urn:microsoft.com/office/officeart/2005/8/layout/pyramid1"/>
    <dgm:cxn modelId="{7CBEAF76-CF52-DD4D-85F4-6C9934F6DD4B}" type="presParOf" srcId="{D91CEDD2-7DF5-374C-A556-7C6D811ED9A1}" destId="{30FBFB82-1EB0-A240-846C-7078A668B689}" srcOrd="0" destOrd="0" presId="urn:microsoft.com/office/officeart/2005/8/layout/pyramid1"/>
    <dgm:cxn modelId="{8394555D-2744-B64A-A204-7710D78181EE}" type="presParOf" srcId="{D91CEDD2-7DF5-374C-A556-7C6D811ED9A1}" destId="{2C9AA94A-0AE3-974B-98F7-09C599FC931C}" srcOrd="1" destOrd="0" presId="urn:microsoft.com/office/officeart/2005/8/layout/pyramid1"/>
    <dgm:cxn modelId="{A808B500-65C5-C045-8AF8-1FEBBF4AAB2E}" type="presParOf" srcId="{F49154C9-949A-1440-B879-2BE576F38E21}" destId="{25AFE9FE-E54E-F24A-B5AD-2BC68564F50B}" srcOrd="1" destOrd="0" presId="urn:microsoft.com/office/officeart/2005/8/layout/pyramid1"/>
    <dgm:cxn modelId="{7F61739C-0ACA-BF48-A6C7-27F79A2EE549}" type="presParOf" srcId="{25AFE9FE-E54E-F24A-B5AD-2BC68564F50B}" destId="{7C8AFAB9-9E2E-DF4A-B311-1F7CFD9F1BD2}" srcOrd="0" destOrd="0" presId="urn:microsoft.com/office/officeart/2005/8/layout/pyramid1"/>
    <dgm:cxn modelId="{1E2A29F6-B9FC-B642-919B-503217475DD3}" type="presParOf" srcId="{25AFE9FE-E54E-F24A-B5AD-2BC68564F50B}" destId="{8343F188-A2EE-A34A-BE75-80AC45C07370}" srcOrd="1" destOrd="0" presId="urn:microsoft.com/office/officeart/2005/8/layout/pyramid1"/>
    <dgm:cxn modelId="{6FD57A7E-D0DE-1D4B-A754-3CE32B166D20}" type="presParOf" srcId="{F49154C9-949A-1440-B879-2BE576F38E21}" destId="{8B84AC2E-824D-CD4A-8794-23CF59631D12}" srcOrd="2" destOrd="0" presId="urn:microsoft.com/office/officeart/2005/8/layout/pyramid1"/>
    <dgm:cxn modelId="{3580B3CB-8191-6D4B-8150-28BA67063031}" type="presParOf" srcId="{8B84AC2E-824D-CD4A-8794-23CF59631D12}" destId="{FAA5E7B1-10F2-C141-A131-0FF44EAE9958}" srcOrd="0" destOrd="0" presId="urn:microsoft.com/office/officeart/2005/8/layout/pyramid1"/>
    <dgm:cxn modelId="{B364D929-72A9-9E45-ABC4-EAF008442788}" type="presParOf" srcId="{8B84AC2E-824D-CD4A-8794-23CF59631D12}" destId="{F1994471-081B-FC48-9AB5-1903E048F513}" srcOrd="1" destOrd="0" presId="urn:microsoft.com/office/officeart/2005/8/layout/pyramid1"/>
    <dgm:cxn modelId="{A939BEAA-8B74-F64D-A896-B5137688EE5A}" type="presParOf" srcId="{F49154C9-949A-1440-B879-2BE576F38E21}" destId="{E346D764-FDD1-9D49-B027-5A1E48B409A1}" srcOrd="3" destOrd="0" presId="urn:microsoft.com/office/officeart/2005/8/layout/pyramid1"/>
    <dgm:cxn modelId="{5A9EAE31-DB78-9746-A0DE-3D54D5F26055}" type="presParOf" srcId="{E346D764-FDD1-9D49-B027-5A1E48B409A1}" destId="{0A21ACB7-6491-3344-B5A1-E3F75D0A38B9}" srcOrd="0" destOrd="0" presId="urn:microsoft.com/office/officeart/2005/8/layout/pyramid1"/>
    <dgm:cxn modelId="{02F8D62F-6F3A-C845-96C6-7EAEA0A51927}" type="presParOf" srcId="{E346D764-FDD1-9D49-B027-5A1E48B409A1}" destId="{0C673AAD-586E-4140-9D16-97590F8B8E8C}" srcOrd="1" destOrd="0" presId="urn:microsoft.com/office/officeart/2005/8/layout/pyramid1"/>
    <dgm:cxn modelId="{F52885FC-0130-534D-8CF3-D445BC680310}" type="presParOf" srcId="{F49154C9-949A-1440-B879-2BE576F38E21}" destId="{432076CD-AF50-8747-9BE5-E02005C560B7}" srcOrd="4" destOrd="0" presId="urn:microsoft.com/office/officeart/2005/8/layout/pyramid1"/>
    <dgm:cxn modelId="{CBA5BF5A-4429-9145-BA6A-697175E0D7AC}" type="presParOf" srcId="{432076CD-AF50-8747-9BE5-E02005C560B7}" destId="{820163AD-BAC0-A446-95E5-369DD52613AD}" srcOrd="0" destOrd="0" presId="urn:microsoft.com/office/officeart/2005/8/layout/pyramid1"/>
    <dgm:cxn modelId="{5F690547-4532-F54F-B091-EE2C6C1F8972}" type="presParOf" srcId="{432076CD-AF50-8747-9BE5-E02005C560B7}" destId="{291F8585-18F0-0343-AF18-0FD67B53971D}" srcOrd="1" destOrd="0" presId="urn:microsoft.com/office/officeart/2005/8/layout/pyramid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C73C61D7-6E63-3A4C-A57B-7314F3F10732}" type="doc">
      <dgm:prSet loTypeId="urn:microsoft.com/office/officeart/2005/8/layout/venn1" loCatId="" qsTypeId="urn:microsoft.com/office/officeart/2005/8/quickstyle/simple1" qsCatId="simple" csTypeId="urn:microsoft.com/office/officeart/2005/8/colors/accent1_5" csCatId="accent1" phldr="1"/>
      <dgm:spPr/>
    </dgm:pt>
    <dgm:pt modelId="{08199EEC-AC3A-FB44-9DA2-A20EEEFB087A}">
      <dgm:prSet phldrT="[Text]" custT="1"/>
      <dgm:spPr/>
      <dgm:t>
        <a:bodyPr/>
        <a:lstStyle/>
        <a:p>
          <a:r>
            <a:rPr lang="en-US" sz="2600" b="1" dirty="0">
              <a:solidFill>
                <a:schemeClr val="bg1"/>
              </a:solidFill>
              <a:latin typeface="Optima" panose="02000503060000020004" pitchFamily="2" charset="0"/>
            </a:rPr>
            <a:t>Survey &amp; Prompts</a:t>
          </a:r>
        </a:p>
        <a:p>
          <a:r>
            <a:rPr lang="en-US" sz="1400" b="0" dirty="0">
              <a:solidFill>
                <a:schemeClr val="bg1"/>
              </a:solidFill>
              <a:latin typeface="Optima" panose="02000503060000020004" pitchFamily="2" charset="0"/>
            </a:rPr>
            <a:t>Phase questions</a:t>
          </a:r>
        </a:p>
        <a:p>
          <a:r>
            <a:rPr lang="en-US" sz="1400" b="0" dirty="0">
              <a:solidFill>
                <a:schemeClr val="bg1"/>
              </a:solidFill>
              <a:latin typeface="Optima" panose="02000503060000020004" pitchFamily="2" charset="0"/>
            </a:rPr>
            <a:t>Attendance</a:t>
          </a:r>
        </a:p>
        <a:p>
          <a:r>
            <a:rPr lang="en-US" sz="1400" b="0" dirty="0">
              <a:solidFill>
                <a:schemeClr val="bg1"/>
              </a:solidFill>
              <a:latin typeface="Optima" panose="02000503060000020004" pitchFamily="2" charset="0"/>
            </a:rPr>
            <a:t>Monthly Questions</a:t>
          </a:r>
        </a:p>
        <a:p>
          <a:r>
            <a:rPr lang="en-US" sz="1400" b="0" dirty="0">
              <a:solidFill>
                <a:schemeClr val="bg1"/>
              </a:solidFill>
              <a:latin typeface="Optima" panose="02000503060000020004" pitchFamily="2" charset="0"/>
            </a:rPr>
            <a:t>Annual Questions</a:t>
          </a:r>
        </a:p>
      </dgm:t>
    </dgm:pt>
    <dgm:pt modelId="{FBDDDE62-E0C4-BC43-BE98-2684D06324AB}" type="parTrans" cxnId="{1EDCFF15-8360-3140-AE47-0F1B314BC949}">
      <dgm:prSet/>
      <dgm:spPr/>
      <dgm:t>
        <a:bodyPr/>
        <a:lstStyle/>
        <a:p>
          <a:endParaRPr lang="en-US" b="1">
            <a:solidFill>
              <a:schemeClr val="bg1"/>
            </a:solidFill>
            <a:latin typeface="Optima" panose="02000503060000020004" pitchFamily="2" charset="0"/>
          </a:endParaRPr>
        </a:p>
      </dgm:t>
    </dgm:pt>
    <dgm:pt modelId="{63C6B547-AA37-DD4D-9020-B3B177790177}" type="sibTrans" cxnId="{1EDCFF15-8360-3140-AE47-0F1B314BC949}">
      <dgm:prSet/>
      <dgm:spPr/>
      <dgm:t>
        <a:bodyPr/>
        <a:lstStyle/>
        <a:p>
          <a:endParaRPr lang="en-US" b="1">
            <a:solidFill>
              <a:schemeClr val="bg1"/>
            </a:solidFill>
            <a:latin typeface="Optima" panose="02000503060000020004" pitchFamily="2" charset="0"/>
          </a:endParaRPr>
        </a:p>
      </dgm:t>
    </dgm:pt>
    <dgm:pt modelId="{9E175950-9675-7445-9744-66066442A775}">
      <dgm:prSet phldrT="[Text]" custT="1"/>
      <dgm:spPr/>
      <dgm:t>
        <a:bodyPr/>
        <a:lstStyle/>
        <a:p>
          <a:r>
            <a:rPr lang="en-US" sz="2600" b="1" dirty="0">
              <a:solidFill>
                <a:schemeClr val="bg1"/>
              </a:solidFill>
              <a:latin typeface="Optima" panose="02000503060000020004" pitchFamily="2" charset="0"/>
            </a:rPr>
            <a:t>Automation</a:t>
          </a:r>
        </a:p>
        <a:p>
          <a:r>
            <a:rPr lang="en-US" sz="1400" b="0" dirty="0">
              <a:solidFill>
                <a:schemeClr val="bg1"/>
              </a:solidFill>
              <a:latin typeface="Optima" panose="02000503060000020004" pitchFamily="2" charset="0"/>
            </a:rPr>
            <a:t>Newsletter</a:t>
          </a:r>
        </a:p>
        <a:p>
          <a:r>
            <a:rPr lang="en-US" sz="1400" b="0" dirty="0">
              <a:solidFill>
                <a:schemeClr val="bg1"/>
              </a:solidFill>
              <a:latin typeface="Optima" panose="02000503060000020004" pitchFamily="2" charset="0"/>
            </a:rPr>
            <a:t>Website</a:t>
          </a:r>
        </a:p>
      </dgm:t>
    </dgm:pt>
    <dgm:pt modelId="{B838D14C-DDC4-B744-9B1E-C8A0DA714B08}" type="parTrans" cxnId="{94639B86-6222-294A-9152-8DC9F30989B6}">
      <dgm:prSet/>
      <dgm:spPr/>
      <dgm:t>
        <a:bodyPr/>
        <a:lstStyle/>
        <a:p>
          <a:endParaRPr lang="en-US" b="1">
            <a:solidFill>
              <a:schemeClr val="bg1"/>
            </a:solidFill>
            <a:latin typeface="Optima" panose="02000503060000020004" pitchFamily="2" charset="0"/>
          </a:endParaRPr>
        </a:p>
      </dgm:t>
    </dgm:pt>
    <dgm:pt modelId="{5AB393F0-1ABE-8C47-97C5-CB26E2E368C7}" type="sibTrans" cxnId="{94639B86-6222-294A-9152-8DC9F30989B6}">
      <dgm:prSet/>
      <dgm:spPr/>
      <dgm:t>
        <a:bodyPr/>
        <a:lstStyle/>
        <a:p>
          <a:endParaRPr lang="en-US" b="1">
            <a:solidFill>
              <a:schemeClr val="bg1"/>
            </a:solidFill>
            <a:latin typeface="Optima" panose="02000503060000020004" pitchFamily="2" charset="0"/>
          </a:endParaRPr>
        </a:p>
      </dgm:t>
    </dgm:pt>
    <dgm:pt modelId="{004C3886-EDEE-F14C-92D4-AA172617732F}">
      <dgm:prSet phldrT="[Text]" custT="1"/>
      <dgm:spPr/>
      <dgm:t>
        <a:bodyPr/>
        <a:lstStyle/>
        <a:p>
          <a:r>
            <a:rPr lang="en-US" sz="2600" b="1" dirty="0">
              <a:solidFill>
                <a:schemeClr val="bg1"/>
              </a:solidFill>
              <a:latin typeface="Optima" panose="02000503060000020004" pitchFamily="2" charset="0"/>
            </a:rPr>
            <a:t>Administration</a:t>
          </a:r>
        </a:p>
        <a:p>
          <a:r>
            <a:rPr lang="en-US" sz="1400" b="0" dirty="0" err="1">
              <a:solidFill>
                <a:schemeClr val="bg1"/>
              </a:solidFill>
              <a:latin typeface="Optima" panose="02000503060000020004" pitchFamily="2" charset="0"/>
            </a:rPr>
            <a:t>Bookeeping</a:t>
          </a:r>
          <a:endParaRPr lang="en-US" sz="1400" b="0" dirty="0">
            <a:solidFill>
              <a:schemeClr val="bg1"/>
            </a:solidFill>
            <a:latin typeface="Optima" panose="02000503060000020004" pitchFamily="2" charset="0"/>
          </a:endParaRPr>
        </a:p>
        <a:p>
          <a:r>
            <a:rPr lang="en-US" sz="1400" b="0" dirty="0">
              <a:solidFill>
                <a:schemeClr val="bg1"/>
              </a:solidFill>
              <a:latin typeface="Optima" panose="02000503060000020004" pitchFamily="2" charset="0"/>
            </a:rPr>
            <a:t>Grants</a:t>
          </a:r>
        </a:p>
        <a:p>
          <a:r>
            <a:rPr lang="en-US" sz="1400" b="0" dirty="0">
              <a:solidFill>
                <a:schemeClr val="bg1"/>
              </a:solidFill>
              <a:latin typeface="Optima" panose="02000503060000020004" pitchFamily="2" charset="0"/>
            </a:rPr>
            <a:t>Credentials</a:t>
          </a:r>
        </a:p>
        <a:p>
          <a:r>
            <a:rPr lang="en-US" sz="1400" b="0" dirty="0">
              <a:solidFill>
                <a:schemeClr val="bg1"/>
              </a:solidFill>
              <a:latin typeface="Optima" panose="02000503060000020004" pitchFamily="2" charset="0"/>
            </a:rPr>
            <a:t>&amp; More</a:t>
          </a:r>
        </a:p>
        <a:p>
          <a:endParaRPr lang="en-US" sz="1200" b="0" dirty="0">
            <a:solidFill>
              <a:schemeClr val="bg1"/>
            </a:solidFill>
            <a:latin typeface="Optima" panose="02000503060000020004" pitchFamily="2" charset="0"/>
          </a:endParaRPr>
        </a:p>
      </dgm:t>
    </dgm:pt>
    <dgm:pt modelId="{4374BF83-D7A8-A241-8B3D-8A872C74E0E8}" type="parTrans" cxnId="{BCB32690-4C0E-224B-8273-41C1F13C6810}">
      <dgm:prSet/>
      <dgm:spPr/>
      <dgm:t>
        <a:bodyPr/>
        <a:lstStyle/>
        <a:p>
          <a:endParaRPr lang="en-US" b="1">
            <a:solidFill>
              <a:schemeClr val="bg1"/>
            </a:solidFill>
            <a:latin typeface="Optima" panose="02000503060000020004" pitchFamily="2" charset="0"/>
          </a:endParaRPr>
        </a:p>
      </dgm:t>
    </dgm:pt>
    <dgm:pt modelId="{F6A98710-DF39-FE40-97F0-3B2288C24EAF}" type="sibTrans" cxnId="{BCB32690-4C0E-224B-8273-41C1F13C6810}">
      <dgm:prSet/>
      <dgm:spPr/>
      <dgm:t>
        <a:bodyPr/>
        <a:lstStyle/>
        <a:p>
          <a:endParaRPr lang="en-US" b="1">
            <a:solidFill>
              <a:schemeClr val="bg1"/>
            </a:solidFill>
            <a:latin typeface="Optima" panose="02000503060000020004" pitchFamily="2" charset="0"/>
          </a:endParaRPr>
        </a:p>
      </dgm:t>
    </dgm:pt>
    <dgm:pt modelId="{3494CBF0-B154-DD4F-9595-4AFDD496AD07}" type="pres">
      <dgm:prSet presAssocID="{C73C61D7-6E63-3A4C-A57B-7314F3F10732}" presName="compositeShape" presStyleCnt="0">
        <dgm:presLayoutVars>
          <dgm:chMax val="7"/>
          <dgm:dir/>
          <dgm:resizeHandles val="exact"/>
        </dgm:presLayoutVars>
      </dgm:prSet>
      <dgm:spPr/>
    </dgm:pt>
    <dgm:pt modelId="{540E737F-535B-6C45-8BA2-5B93C39E26EA}" type="pres">
      <dgm:prSet presAssocID="{08199EEC-AC3A-FB44-9DA2-A20EEEFB087A}" presName="circ1" presStyleLbl="vennNode1" presStyleIdx="0" presStyleCnt="3"/>
      <dgm:spPr/>
    </dgm:pt>
    <dgm:pt modelId="{12DC9616-A848-9A49-A845-F53CA4C87871}" type="pres">
      <dgm:prSet presAssocID="{08199EEC-AC3A-FB44-9DA2-A20EEEFB087A}" presName="circ1Tx" presStyleLbl="revTx" presStyleIdx="0" presStyleCnt="0">
        <dgm:presLayoutVars>
          <dgm:chMax val="0"/>
          <dgm:chPref val="0"/>
          <dgm:bulletEnabled val="1"/>
        </dgm:presLayoutVars>
      </dgm:prSet>
      <dgm:spPr/>
    </dgm:pt>
    <dgm:pt modelId="{D300E579-2689-A74C-86D2-190E333A5942}" type="pres">
      <dgm:prSet presAssocID="{9E175950-9675-7445-9744-66066442A775}" presName="circ2" presStyleLbl="vennNode1" presStyleIdx="1" presStyleCnt="3"/>
      <dgm:spPr/>
    </dgm:pt>
    <dgm:pt modelId="{705E6872-26D2-5343-AD1B-57FDDA163F1A}" type="pres">
      <dgm:prSet presAssocID="{9E175950-9675-7445-9744-66066442A775}" presName="circ2Tx" presStyleLbl="revTx" presStyleIdx="0" presStyleCnt="0">
        <dgm:presLayoutVars>
          <dgm:chMax val="0"/>
          <dgm:chPref val="0"/>
          <dgm:bulletEnabled val="1"/>
        </dgm:presLayoutVars>
      </dgm:prSet>
      <dgm:spPr/>
    </dgm:pt>
    <dgm:pt modelId="{B2DBFA24-4473-8A42-BF42-52DCC39FBB39}" type="pres">
      <dgm:prSet presAssocID="{004C3886-EDEE-F14C-92D4-AA172617732F}" presName="circ3" presStyleLbl="vennNode1" presStyleIdx="2" presStyleCnt="3"/>
      <dgm:spPr/>
    </dgm:pt>
    <dgm:pt modelId="{75D88F6E-734C-EE4A-A8F1-7580DD311087}" type="pres">
      <dgm:prSet presAssocID="{004C3886-EDEE-F14C-92D4-AA172617732F}" presName="circ3Tx" presStyleLbl="revTx" presStyleIdx="0" presStyleCnt="0">
        <dgm:presLayoutVars>
          <dgm:chMax val="0"/>
          <dgm:chPref val="0"/>
          <dgm:bulletEnabled val="1"/>
        </dgm:presLayoutVars>
      </dgm:prSet>
      <dgm:spPr/>
    </dgm:pt>
  </dgm:ptLst>
  <dgm:cxnLst>
    <dgm:cxn modelId="{1EDCFF15-8360-3140-AE47-0F1B314BC949}" srcId="{C73C61D7-6E63-3A4C-A57B-7314F3F10732}" destId="{08199EEC-AC3A-FB44-9DA2-A20EEEFB087A}" srcOrd="0" destOrd="0" parTransId="{FBDDDE62-E0C4-BC43-BE98-2684D06324AB}" sibTransId="{63C6B547-AA37-DD4D-9020-B3B177790177}"/>
    <dgm:cxn modelId="{E0EC7423-7F37-2547-8318-48284ACF30A0}" type="presOf" srcId="{9E175950-9675-7445-9744-66066442A775}" destId="{705E6872-26D2-5343-AD1B-57FDDA163F1A}" srcOrd="1" destOrd="0" presId="urn:microsoft.com/office/officeart/2005/8/layout/venn1"/>
    <dgm:cxn modelId="{D1A2784D-EC49-154E-BE8D-32758B8E3AED}" type="presOf" srcId="{08199EEC-AC3A-FB44-9DA2-A20EEEFB087A}" destId="{12DC9616-A848-9A49-A845-F53CA4C87871}" srcOrd="1" destOrd="0" presId="urn:microsoft.com/office/officeart/2005/8/layout/venn1"/>
    <dgm:cxn modelId="{FEF6434F-6B93-D240-9CEF-5EEF10239BBF}" type="presOf" srcId="{004C3886-EDEE-F14C-92D4-AA172617732F}" destId="{75D88F6E-734C-EE4A-A8F1-7580DD311087}" srcOrd="1" destOrd="0" presId="urn:microsoft.com/office/officeart/2005/8/layout/venn1"/>
    <dgm:cxn modelId="{0653467D-D01F-D74B-B1A4-589316B7C9BE}" type="presOf" srcId="{004C3886-EDEE-F14C-92D4-AA172617732F}" destId="{B2DBFA24-4473-8A42-BF42-52DCC39FBB39}" srcOrd="0" destOrd="0" presId="urn:microsoft.com/office/officeart/2005/8/layout/venn1"/>
    <dgm:cxn modelId="{94639B86-6222-294A-9152-8DC9F30989B6}" srcId="{C73C61D7-6E63-3A4C-A57B-7314F3F10732}" destId="{9E175950-9675-7445-9744-66066442A775}" srcOrd="1" destOrd="0" parTransId="{B838D14C-DDC4-B744-9B1E-C8A0DA714B08}" sibTransId="{5AB393F0-1ABE-8C47-97C5-CB26E2E368C7}"/>
    <dgm:cxn modelId="{153B928B-4739-F141-AC0F-42695378D096}" type="presOf" srcId="{08199EEC-AC3A-FB44-9DA2-A20EEEFB087A}" destId="{540E737F-535B-6C45-8BA2-5B93C39E26EA}" srcOrd="0" destOrd="0" presId="urn:microsoft.com/office/officeart/2005/8/layout/venn1"/>
    <dgm:cxn modelId="{BCB32690-4C0E-224B-8273-41C1F13C6810}" srcId="{C73C61D7-6E63-3A4C-A57B-7314F3F10732}" destId="{004C3886-EDEE-F14C-92D4-AA172617732F}" srcOrd="2" destOrd="0" parTransId="{4374BF83-D7A8-A241-8B3D-8A872C74E0E8}" sibTransId="{F6A98710-DF39-FE40-97F0-3B2288C24EAF}"/>
    <dgm:cxn modelId="{C1FBB8C2-B1B8-9F44-920F-9EA9C4DC60FC}" type="presOf" srcId="{9E175950-9675-7445-9744-66066442A775}" destId="{D300E579-2689-A74C-86D2-190E333A5942}" srcOrd="0" destOrd="0" presId="urn:microsoft.com/office/officeart/2005/8/layout/venn1"/>
    <dgm:cxn modelId="{7D74ABCC-C351-E649-8F96-C876209E5CB2}" type="presOf" srcId="{C73C61D7-6E63-3A4C-A57B-7314F3F10732}" destId="{3494CBF0-B154-DD4F-9595-4AFDD496AD07}" srcOrd="0" destOrd="0" presId="urn:microsoft.com/office/officeart/2005/8/layout/venn1"/>
    <dgm:cxn modelId="{D20781F5-A790-9940-858E-1137A9B7F9E8}" type="presParOf" srcId="{3494CBF0-B154-DD4F-9595-4AFDD496AD07}" destId="{540E737F-535B-6C45-8BA2-5B93C39E26EA}" srcOrd="0" destOrd="0" presId="urn:microsoft.com/office/officeart/2005/8/layout/venn1"/>
    <dgm:cxn modelId="{B9B50732-77E3-9F41-823C-362AD566B9D2}" type="presParOf" srcId="{3494CBF0-B154-DD4F-9595-4AFDD496AD07}" destId="{12DC9616-A848-9A49-A845-F53CA4C87871}" srcOrd="1" destOrd="0" presId="urn:microsoft.com/office/officeart/2005/8/layout/venn1"/>
    <dgm:cxn modelId="{BE297997-C87B-FD45-925E-37A4CE7B165A}" type="presParOf" srcId="{3494CBF0-B154-DD4F-9595-4AFDD496AD07}" destId="{D300E579-2689-A74C-86D2-190E333A5942}" srcOrd="2" destOrd="0" presId="urn:microsoft.com/office/officeart/2005/8/layout/venn1"/>
    <dgm:cxn modelId="{454CF877-0F8C-FC4A-A501-522C6B167685}" type="presParOf" srcId="{3494CBF0-B154-DD4F-9595-4AFDD496AD07}" destId="{705E6872-26D2-5343-AD1B-57FDDA163F1A}" srcOrd="3" destOrd="0" presId="urn:microsoft.com/office/officeart/2005/8/layout/venn1"/>
    <dgm:cxn modelId="{17558A12-A89E-4948-B756-9E0CDDD1CFC4}" type="presParOf" srcId="{3494CBF0-B154-DD4F-9595-4AFDD496AD07}" destId="{B2DBFA24-4473-8A42-BF42-52DCC39FBB39}" srcOrd="4" destOrd="0" presId="urn:microsoft.com/office/officeart/2005/8/layout/venn1"/>
    <dgm:cxn modelId="{48B41283-4B5F-A249-8BA1-03FE3F62DDDC}" type="presParOf" srcId="{3494CBF0-B154-DD4F-9595-4AFDD496AD07}" destId="{75D88F6E-734C-EE4A-A8F1-7580DD311087}" srcOrd="5" destOrd="0" presId="urn:microsoft.com/office/officeart/2005/8/layout/ven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2E5D29F-26E5-2A41-AE10-B5A43D7F1677}">
      <dsp:nvSpPr>
        <dsp:cNvPr id="0" name=""/>
        <dsp:cNvSpPr/>
      </dsp:nvSpPr>
      <dsp:spPr>
        <a:xfrm rot="16200000">
          <a:off x="-99298" y="99298"/>
          <a:ext cx="1956911" cy="1758315"/>
        </a:xfrm>
        <a:prstGeom prst="round1Rect">
          <a:avLst/>
        </a:prstGeom>
        <a:solidFill>
          <a:schemeClr val="accent2">
            <a:shade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Optima" panose="02000503060000020004" pitchFamily="2" charset="0"/>
            </a:rPr>
            <a:t>Personal Best</a:t>
          </a:r>
        </a:p>
      </dsp:txBody>
      <dsp:txXfrm rot="5400000">
        <a:off x="-1" y="1"/>
        <a:ext cx="1758315" cy="1467683"/>
      </dsp:txXfrm>
    </dsp:sp>
    <dsp:sp modelId="{D9C143CA-3F1A-4941-976E-E2F845934D5C}">
      <dsp:nvSpPr>
        <dsp:cNvPr id="0" name=""/>
        <dsp:cNvSpPr/>
      </dsp:nvSpPr>
      <dsp:spPr>
        <a:xfrm>
          <a:off x="1758315" y="0"/>
          <a:ext cx="1758315" cy="1956911"/>
        </a:xfrm>
        <a:prstGeom prst="round1Rect">
          <a:avLst/>
        </a:prstGeom>
        <a:solidFill>
          <a:schemeClr val="accent2">
            <a:shade val="50000"/>
            <a:hueOff val="-189144"/>
            <a:satOff val="2557"/>
            <a:lumOff val="2183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Optima" panose="02000503060000020004" pitchFamily="2" charset="0"/>
            </a:rPr>
            <a:t>Professional Best</a:t>
          </a:r>
        </a:p>
      </dsp:txBody>
      <dsp:txXfrm>
        <a:off x="1758315" y="0"/>
        <a:ext cx="1758315" cy="1467683"/>
      </dsp:txXfrm>
    </dsp:sp>
    <dsp:sp modelId="{E17B1904-A16C-BA45-B17B-0241738AAD8D}">
      <dsp:nvSpPr>
        <dsp:cNvPr id="0" name=""/>
        <dsp:cNvSpPr/>
      </dsp:nvSpPr>
      <dsp:spPr>
        <a:xfrm rot="10800000">
          <a:off x="0" y="1956911"/>
          <a:ext cx="1758315" cy="1956911"/>
        </a:xfrm>
        <a:prstGeom prst="round1Rect">
          <a:avLst/>
        </a:prstGeom>
        <a:solidFill>
          <a:schemeClr val="accent2">
            <a:shade val="50000"/>
            <a:hueOff val="-378289"/>
            <a:satOff val="5115"/>
            <a:lumOff val="4366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Optima" panose="02000503060000020004" pitchFamily="2" charset="0"/>
            </a:rPr>
            <a:t>Personal Worst</a:t>
          </a:r>
        </a:p>
      </dsp:txBody>
      <dsp:txXfrm rot="10800000">
        <a:off x="0" y="2446139"/>
        <a:ext cx="1758315" cy="1467683"/>
      </dsp:txXfrm>
    </dsp:sp>
    <dsp:sp modelId="{999DE5D6-C5E6-0040-A48D-96BEDB751A3A}">
      <dsp:nvSpPr>
        <dsp:cNvPr id="0" name=""/>
        <dsp:cNvSpPr/>
      </dsp:nvSpPr>
      <dsp:spPr>
        <a:xfrm rot="5400000">
          <a:off x="1659016" y="2056209"/>
          <a:ext cx="1956911" cy="1758315"/>
        </a:xfrm>
        <a:prstGeom prst="round1Rect">
          <a:avLst/>
        </a:prstGeom>
        <a:solidFill>
          <a:schemeClr val="accent2">
            <a:shade val="50000"/>
            <a:hueOff val="-189144"/>
            <a:satOff val="2557"/>
            <a:lumOff val="2183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Optima" panose="02000503060000020004" pitchFamily="2" charset="0"/>
            </a:rPr>
            <a:t>Professional Worst</a:t>
          </a:r>
        </a:p>
      </dsp:txBody>
      <dsp:txXfrm rot="-5400000">
        <a:off x="1758314" y="2446139"/>
        <a:ext cx="1758315" cy="1467683"/>
      </dsp:txXfrm>
    </dsp:sp>
    <dsp:sp modelId="{BBFAAA5D-FD2F-E541-A868-D0A68412C70C}">
      <dsp:nvSpPr>
        <dsp:cNvPr id="0" name=""/>
        <dsp:cNvSpPr/>
      </dsp:nvSpPr>
      <dsp:spPr>
        <a:xfrm>
          <a:off x="1017269" y="1444939"/>
          <a:ext cx="1482090" cy="1023944"/>
        </a:xfrm>
        <a:prstGeom prst="roundRect">
          <a:avLst/>
        </a:prstGeom>
        <a:solidFill>
          <a:schemeClr val="accent2">
            <a:tint val="55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Optima" panose="02000503060000020004" pitchFamily="2" charset="0"/>
            </a:rPr>
            <a:t>Happened Last Month</a:t>
          </a:r>
        </a:p>
      </dsp:txBody>
      <dsp:txXfrm>
        <a:off x="1067254" y="1494924"/>
        <a:ext cx="1382120" cy="92397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2E5D29F-26E5-2A41-AE10-B5A43D7F1677}">
      <dsp:nvSpPr>
        <dsp:cNvPr id="0" name=""/>
        <dsp:cNvSpPr/>
      </dsp:nvSpPr>
      <dsp:spPr>
        <a:xfrm rot="16200000">
          <a:off x="-99298" y="99298"/>
          <a:ext cx="1956911" cy="1758315"/>
        </a:xfrm>
        <a:prstGeom prst="round1Rect">
          <a:avLst/>
        </a:prstGeom>
        <a:solidFill>
          <a:schemeClr val="accent2">
            <a:shade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Optima" panose="02000503060000020004" pitchFamily="2" charset="0"/>
            </a:rPr>
            <a:t>Personal Best</a:t>
          </a:r>
        </a:p>
      </dsp:txBody>
      <dsp:txXfrm rot="5400000">
        <a:off x="-1" y="1"/>
        <a:ext cx="1758315" cy="1467683"/>
      </dsp:txXfrm>
    </dsp:sp>
    <dsp:sp modelId="{D9C143CA-3F1A-4941-976E-E2F845934D5C}">
      <dsp:nvSpPr>
        <dsp:cNvPr id="0" name=""/>
        <dsp:cNvSpPr/>
      </dsp:nvSpPr>
      <dsp:spPr>
        <a:xfrm>
          <a:off x="1758315" y="0"/>
          <a:ext cx="1758315" cy="1956911"/>
        </a:xfrm>
        <a:prstGeom prst="round1Rect">
          <a:avLst/>
        </a:prstGeom>
        <a:solidFill>
          <a:schemeClr val="accent2">
            <a:shade val="50000"/>
            <a:hueOff val="-189144"/>
            <a:satOff val="2557"/>
            <a:lumOff val="2183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Optima" panose="02000503060000020004" pitchFamily="2" charset="0"/>
            </a:rPr>
            <a:t>Professional Best</a:t>
          </a:r>
        </a:p>
      </dsp:txBody>
      <dsp:txXfrm>
        <a:off x="1758315" y="0"/>
        <a:ext cx="1758315" cy="1467683"/>
      </dsp:txXfrm>
    </dsp:sp>
    <dsp:sp modelId="{E17B1904-A16C-BA45-B17B-0241738AAD8D}">
      <dsp:nvSpPr>
        <dsp:cNvPr id="0" name=""/>
        <dsp:cNvSpPr/>
      </dsp:nvSpPr>
      <dsp:spPr>
        <a:xfrm rot="10800000">
          <a:off x="0" y="1956911"/>
          <a:ext cx="1758315" cy="1956911"/>
        </a:xfrm>
        <a:prstGeom prst="round1Rect">
          <a:avLst/>
        </a:prstGeom>
        <a:solidFill>
          <a:schemeClr val="accent2">
            <a:shade val="50000"/>
            <a:hueOff val="-378289"/>
            <a:satOff val="5115"/>
            <a:lumOff val="4366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Optima" panose="02000503060000020004" pitchFamily="2" charset="0"/>
            </a:rPr>
            <a:t>Personal Worst</a:t>
          </a:r>
        </a:p>
      </dsp:txBody>
      <dsp:txXfrm rot="10800000">
        <a:off x="0" y="2446139"/>
        <a:ext cx="1758315" cy="1467683"/>
      </dsp:txXfrm>
    </dsp:sp>
    <dsp:sp modelId="{999DE5D6-C5E6-0040-A48D-96BEDB751A3A}">
      <dsp:nvSpPr>
        <dsp:cNvPr id="0" name=""/>
        <dsp:cNvSpPr/>
      </dsp:nvSpPr>
      <dsp:spPr>
        <a:xfrm rot="5400000">
          <a:off x="1659016" y="2056209"/>
          <a:ext cx="1956911" cy="1758315"/>
        </a:xfrm>
        <a:prstGeom prst="round1Rect">
          <a:avLst/>
        </a:prstGeom>
        <a:solidFill>
          <a:schemeClr val="accent2">
            <a:shade val="50000"/>
            <a:hueOff val="-189144"/>
            <a:satOff val="2557"/>
            <a:lumOff val="2183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Optima" panose="02000503060000020004" pitchFamily="2" charset="0"/>
            </a:rPr>
            <a:t>Professional Worst</a:t>
          </a:r>
        </a:p>
      </dsp:txBody>
      <dsp:txXfrm rot="-5400000">
        <a:off x="1758314" y="2446139"/>
        <a:ext cx="1758315" cy="1467683"/>
      </dsp:txXfrm>
    </dsp:sp>
    <dsp:sp modelId="{BBFAAA5D-FD2F-E541-A868-D0A68412C70C}">
      <dsp:nvSpPr>
        <dsp:cNvPr id="0" name=""/>
        <dsp:cNvSpPr/>
      </dsp:nvSpPr>
      <dsp:spPr>
        <a:xfrm>
          <a:off x="1230820" y="1467683"/>
          <a:ext cx="1054989" cy="978455"/>
        </a:xfrm>
        <a:prstGeom prst="roundRect">
          <a:avLst/>
        </a:prstGeom>
        <a:solidFill>
          <a:schemeClr val="accent2">
            <a:tint val="55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Optima" panose="02000503060000020004" pitchFamily="2" charset="0"/>
            </a:rPr>
            <a:t>Outlook Next Month</a:t>
          </a:r>
        </a:p>
      </dsp:txBody>
      <dsp:txXfrm>
        <a:off x="1278584" y="1515447"/>
        <a:ext cx="959461" cy="88292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2E5D29F-26E5-2A41-AE10-B5A43D7F1677}">
      <dsp:nvSpPr>
        <dsp:cNvPr id="0" name=""/>
        <dsp:cNvSpPr/>
      </dsp:nvSpPr>
      <dsp:spPr>
        <a:xfrm rot="16200000">
          <a:off x="-28574" y="28574"/>
          <a:ext cx="2112645" cy="2055495"/>
        </a:xfrm>
        <a:prstGeom prst="round1Rect">
          <a:avLst/>
        </a:prstGeom>
        <a:solidFill>
          <a:schemeClr val="accent2">
            <a:shade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Optima" panose="02000503060000020004" pitchFamily="2" charset="0"/>
            </a:rPr>
            <a:t>VALUE I RECEIVED</a:t>
          </a:r>
        </a:p>
      </dsp:txBody>
      <dsp:txXfrm rot="5400000">
        <a:off x="0" y="0"/>
        <a:ext cx="2055495" cy="1584484"/>
      </dsp:txXfrm>
    </dsp:sp>
    <dsp:sp modelId="{D9C143CA-3F1A-4941-976E-E2F845934D5C}">
      <dsp:nvSpPr>
        <dsp:cNvPr id="0" name=""/>
        <dsp:cNvSpPr/>
      </dsp:nvSpPr>
      <dsp:spPr>
        <a:xfrm>
          <a:off x="2055495" y="0"/>
          <a:ext cx="2055495" cy="2112645"/>
        </a:xfrm>
        <a:prstGeom prst="round1Rect">
          <a:avLst/>
        </a:prstGeom>
        <a:solidFill>
          <a:schemeClr val="accent2">
            <a:shade val="50000"/>
            <a:hueOff val="-189144"/>
            <a:satOff val="2557"/>
            <a:lumOff val="2183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endParaRPr lang="en-US" sz="1800" kern="1200" dirty="0">
            <a:latin typeface="Optima" panose="02000503060000020004" pitchFamily="2" charset="0"/>
          </a:endParaRPr>
        </a:p>
      </dsp:txBody>
      <dsp:txXfrm>
        <a:off x="2055495" y="0"/>
        <a:ext cx="2055495" cy="1584484"/>
      </dsp:txXfrm>
    </dsp:sp>
    <dsp:sp modelId="{E17B1904-A16C-BA45-B17B-0241738AAD8D}">
      <dsp:nvSpPr>
        <dsp:cNvPr id="0" name=""/>
        <dsp:cNvSpPr/>
      </dsp:nvSpPr>
      <dsp:spPr>
        <a:xfrm rot="10800000">
          <a:off x="0" y="2112645"/>
          <a:ext cx="2055495" cy="2112645"/>
        </a:xfrm>
        <a:prstGeom prst="round1Rect">
          <a:avLst/>
        </a:prstGeom>
        <a:solidFill>
          <a:schemeClr val="accent2">
            <a:shade val="50000"/>
            <a:hueOff val="-378289"/>
            <a:satOff val="5115"/>
            <a:lumOff val="4366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US" sz="1800" b="1" kern="1200" dirty="0">
              <a:solidFill>
                <a:schemeClr val="accent1"/>
              </a:solidFill>
              <a:latin typeface="Optima" panose="02000503060000020004" pitchFamily="2" charset="0"/>
            </a:rPr>
            <a:t>STRENTH</a:t>
          </a:r>
          <a:r>
            <a:rPr lang="en-US" sz="1800" kern="1200" dirty="0">
              <a:solidFill>
                <a:schemeClr val="accent1"/>
              </a:solidFill>
              <a:latin typeface="Optima" panose="02000503060000020004" pitchFamily="2" charset="0"/>
            </a:rPr>
            <a:t> </a:t>
          </a:r>
          <a:br>
            <a:rPr lang="en-US" sz="1800" kern="1200" dirty="0">
              <a:solidFill>
                <a:schemeClr val="accent1"/>
              </a:solidFill>
              <a:latin typeface="Optima" panose="02000503060000020004" pitchFamily="2" charset="0"/>
            </a:rPr>
          </a:br>
          <a:r>
            <a:rPr lang="en-US" sz="1800" kern="1200" dirty="0">
              <a:solidFill>
                <a:schemeClr val="accent1"/>
              </a:solidFill>
              <a:latin typeface="Optima" panose="02000503060000020004" pitchFamily="2" charset="0"/>
            </a:rPr>
            <a:t>What Went Well</a:t>
          </a:r>
        </a:p>
      </dsp:txBody>
      <dsp:txXfrm rot="10800000">
        <a:off x="0" y="2640806"/>
        <a:ext cx="2055495" cy="1584484"/>
      </dsp:txXfrm>
    </dsp:sp>
    <dsp:sp modelId="{999DE5D6-C5E6-0040-A48D-96BEDB751A3A}">
      <dsp:nvSpPr>
        <dsp:cNvPr id="0" name=""/>
        <dsp:cNvSpPr/>
      </dsp:nvSpPr>
      <dsp:spPr>
        <a:xfrm rot="5400000">
          <a:off x="2026920" y="2141220"/>
          <a:ext cx="2112645" cy="2055495"/>
        </a:xfrm>
        <a:prstGeom prst="round1Rect">
          <a:avLst/>
        </a:prstGeom>
        <a:solidFill>
          <a:schemeClr val="accent2">
            <a:shade val="50000"/>
            <a:hueOff val="-189144"/>
            <a:satOff val="2557"/>
            <a:lumOff val="2183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US" sz="1800" b="1" kern="1200" dirty="0">
              <a:latin typeface="Optima" panose="02000503060000020004" pitchFamily="2" charset="0"/>
            </a:rPr>
            <a:t>WEAKNESS</a:t>
          </a:r>
          <a:br>
            <a:rPr lang="en-US" sz="1800" kern="1200" dirty="0">
              <a:latin typeface="Optima" panose="02000503060000020004" pitchFamily="2" charset="0"/>
            </a:rPr>
          </a:br>
          <a:r>
            <a:rPr lang="en-US" sz="1800" kern="1200" dirty="0">
              <a:latin typeface="Optima" panose="02000503060000020004" pitchFamily="2" charset="0"/>
            </a:rPr>
            <a:t>What Could Be  Better </a:t>
          </a:r>
        </a:p>
      </dsp:txBody>
      <dsp:txXfrm rot="-5400000">
        <a:off x="2055496" y="2640806"/>
        <a:ext cx="2055495" cy="1584484"/>
      </dsp:txXfrm>
    </dsp:sp>
    <dsp:sp modelId="{BBFAAA5D-FD2F-E541-A868-D0A68412C70C}">
      <dsp:nvSpPr>
        <dsp:cNvPr id="0" name=""/>
        <dsp:cNvSpPr/>
      </dsp:nvSpPr>
      <dsp:spPr>
        <a:xfrm>
          <a:off x="1189202" y="1559929"/>
          <a:ext cx="1732585" cy="1105431"/>
        </a:xfrm>
        <a:prstGeom prst="roundRect">
          <a:avLst/>
        </a:prstGeom>
        <a:solidFill>
          <a:schemeClr val="accent2">
            <a:tint val="55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Optima" panose="02000503060000020004" pitchFamily="2" charset="0"/>
            </a:rPr>
            <a:t>Last Year</a:t>
          </a:r>
        </a:p>
      </dsp:txBody>
      <dsp:txXfrm>
        <a:off x="1243165" y="1613892"/>
        <a:ext cx="1624659" cy="99750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2E5D29F-26E5-2A41-AE10-B5A43D7F1677}">
      <dsp:nvSpPr>
        <dsp:cNvPr id="0" name=""/>
        <dsp:cNvSpPr/>
      </dsp:nvSpPr>
      <dsp:spPr>
        <a:xfrm rot="16200000">
          <a:off x="-127635" y="127635"/>
          <a:ext cx="2112645" cy="1857375"/>
        </a:xfrm>
        <a:prstGeom prst="round1Rect">
          <a:avLst/>
        </a:prstGeom>
        <a:solidFill>
          <a:schemeClr val="accent2">
            <a:shade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Optima" panose="02000503060000020004" pitchFamily="2" charset="0"/>
            </a:rPr>
            <a:t>VALUE I WANT TO GET</a:t>
          </a:r>
        </a:p>
      </dsp:txBody>
      <dsp:txXfrm rot="5400000">
        <a:off x="0" y="0"/>
        <a:ext cx="1857375" cy="1584484"/>
      </dsp:txXfrm>
    </dsp:sp>
    <dsp:sp modelId="{D9C143CA-3F1A-4941-976E-E2F845934D5C}">
      <dsp:nvSpPr>
        <dsp:cNvPr id="0" name=""/>
        <dsp:cNvSpPr/>
      </dsp:nvSpPr>
      <dsp:spPr>
        <a:xfrm>
          <a:off x="1857375" y="0"/>
          <a:ext cx="1857375" cy="2112645"/>
        </a:xfrm>
        <a:prstGeom prst="round1Rect">
          <a:avLst/>
        </a:prstGeom>
        <a:solidFill>
          <a:schemeClr val="accent2">
            <a:shade val="50000"/>
            <a:hueOff val="-189144"/>
            <a:satOff val="2557"/>
            <a:lumOff val="2183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endParaRPr lang="en-US" sz="1800" kern="1200" dirty="0">
            <a:latin typeface="Optima" panose="02000503060000020004" pitchFamily="2" charset="0"/>
          </a:endParaRPr>
        </a:p>
      </dsp:txBody>
      <dsp:txXfrm>
        <a:off x="1857375" y="0"/>
        <a:ext cx="1857375" cy="1584484"/>
      </dsp:txXfrm>
    </dsp:sp>
    <dsp:sp modelId="{E17B1904-A16C-BA45-B17B-0241738AAD8D}">
      <dsp:nvSpPr>
        <dsp:cNvPr id="0" name=""/>
        <dsp:cNvSpPr/>
      </dsp:nvSpPr>
      <dsp:spPr>
        <a:xfrm rot="10800000">
          <a:off x="0" y="2112645"/>
          <a:ext cx="1857375" cy="2112645"/>
        </a:xfrm>
        <a:prstGeom prst="round1Rect">
          <a:avLst/>
        </a:prstGeom>
        <a:solidFill>
          <a:schemeClr val="accent2">
            <a:shade val="50000"/>
            <a:hueOff val="-378289"/>
            <a:satOff val="5115"/>
            <a:lumOff val="4366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US" sz="1800" b="1" kern="1200" dirty="0">
              <a:solidFill>
                <a:schemeClr val="accent1"/>
              </a:solidFill>
              <a:latin typeface="Optima" panose="02000503060000020004" pitchFamily="2" charset="0"/>
            </a:rPr>
            <a:t>OPPORTUNITY</a:t>
          </a:r>
          <a:br>
            <a:rPr lang="en-US" sz="1800" kern="1200" dirty="0">
              <a:solidFill>
                <a:schemeClr val="accent1"/>
              </a:solidFill>
              <a:latin typeface="Optima" panose="02000503060000020004" pitchFamily="2" charset="0"/>
            </a:rPr>
          </a:br>
          <a:r>
            <a:rPr lang="en-US" sz="1800" kern="1200" dirty="0">
              <a:solidFill>
                <a:schemeClr val="accent1"/>
              </a:solidFill>
              <a:latin typeface="Optima" panose="02000503060000020004" pitchFamily="2" charset="0"/>
            </a:rPr>
            <a:t>Looking forward To</a:t>
          </a:r>
        </a:p>
      </dsp:txBody>
      <dsp:txXfrm rot="10800000">
        <a:off x="0" y="2640806"/>
        <a:ext cx="1857375" cy="1584484"/>
      </dsp:txXfrm>
    </dsp:sp>
    <dsp:sp modelId="{999DE5D6-C5E6-0040-A48D-96BEDB751A3A}">
      <dsp:nvSpPr>
        <dsp:cNvPr id="0" name=""/>
        <dsp:cNvSpPr/>
      </dsp:nvSpPr>
      <dsp:spPr>
        <a:xfrm rot="5400000">
          <a:off x="1729739" y="2240280"/>
          <a:ext cx="2112645" cy="1857375"/>
        </a:xfrm>
        <a:prstGeom prst="round1Rect">
          <a:avLst/>
        </a:prstGeom>
        <a:solidFill>
          <a:schemeClr val="accent2">
            <a:shade val="50000"/>
            <a:hueOff val="-189144"/>
            <a:satOff val="2557"/>
            <a:lumOff val="2183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US" sz="1800" b="1" kern="1200" dirty="0">
              <a:latin typeface="Optima" panose="02000503060000020004" pitchFamily="2" charset="0"/>
            </a:rPr>
            <a:t>THREAT</a:t>
          </a:r>
          <a:br>
            <a:rPr lang="en-US" sz="1800" kern="1200" dirty="0">
              <a:latin typeface="Optima" panose="02000503060000020004" pitchFamily="2" charset="0"/>
            </a:rPr>
          </a:br>
          <a:r>
            <a:rPr lang="en-US" sz="1800" kern="1200" dirty="0">
              <a:latin typeface="Optima" panose="02000503060000020004" pitchFamily="2" charset="0"/>
            </a:rPr>
            <a:t>Dreading</a:t>
          </a:r>
        </a:p>
      </dsp:txBody>
      <dsp:txXfrm rot="-5400000">
        <a:off x="1857375" y="2640806"/>
        <a:ext cx="1857375" cy="1584484"/>
      </dsp:txXfrm>
    </dsp:sp>
    <dsp:sp modelId="{BBFAAA5D-FD2F-E541-A868-D0A68412C70C}">
      <dsp:nvSpPr>
        <dsp:cNvPr id="0" name=""/>
        <dsp:cNvSpPr/>
      </dsp:nvSpPr>
      <dsp:spPr>
        <a:xfrm>
          <a:off x="1300162" y="1584484"/>
          <a:ext cx="1114425" cy="1056322"/>
        </a:xfrm>
        <a:prstGeom prst="roundRect">
          <a:avLst/>
        </a:prstGeom>
        <a:solidFill>
          <a:schemeClr val="accent2">
            <a:tint val="55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Optima" panose="02000503060000020004" pitchFamily="2" charset="0"/>
            </a:rPr>
            <a:t>Next Year</a:t>
          </a:r>
        </a:p>
      </dsp:txBody>
      <dsp:txXfrm>
        <a:off x="1351727" y="1636049"/>
        <a:ext cx="1011295" cy="95319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0FBFB82-1EB0-A240-846C-7078A668B689}">
      <dsp:nvSpPr>
        <dsp:cNvPr id="0" name=""/>
        <dsp:cNvSpPr/>
      </dsp:nvSpPr>
      <dsp:spPr>
        <a:xfrm>
          <a:off x="4206240" y="0"/>
          <a:ext cx="2103120" cy="870267"/>
        </a:xfrm>
        <a:prstGeom prst="trapezoid">
          <a:avLst>
            <a:gd name="adj" fmla="val 120832"/>
          </a:avLst>
        </a:prstGeom>
        <a:solidFill>
          <a:schemeClr val="accent1">
            <a:alpha val="9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1200150">
            <a:lnSpc>
              <a:spcPct val="90000"/>
            </a:lnSpc>
            <a:spcBef>
              <a:spcPct val="0"/>
            </a:spcBef>
            <a:spcAft>
              <a:spcPct val="35000"/>
            </a:spcAft>
            <a:buNone/>
          </a:pPr>
          <a:r>
            <a:rPr lang="en-US" sz="2700" kern="1200" dirty="0"/>
            <a:t>Assignment</a:t>
          </a:r>
        </a:p>
      </dsp:txBody>
      <dsp:txXfrm>
        <a:off x="4206240" y="0"/>
        <a:ext cx="2103120" cy="870267"/>
      </dsp:txXfrm>
    </dsp:sp>
    <dsp:sp modelId="{7C8AFAB9-9E2E-DF4A-B311-1F7CFD9F1BD2}">
      <dsp:nvSpPr>
        <dsp:cNvPr id="0" name=""/>
        <dsp:cNvSpPr/>
      </dsp:nvSpPr>
      <dsp:spPr>
        <a:xfrm>
          <a:off x="3154680" y="870267"/>
          <a:ext cx="4206240" cy="870267"/>
        </a:xfrm>
        <a:prstGeom prst="trapezoid">
          <a:avLst>
            <a:gd name="adj" fmla="val 120832"/>
          </a:avLst>
        </a:prstGeom>
        <a:solidFill>
          <a:schemeClr val="accent1">
            <a:alpha val="90000"/>
            <a:hueOff val="0"/>
            <a:satOff val="0"/>
            <a:lumOff val="0"/>
            <a:alphaOff val="-1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1200150">
            <a:lnSpc>
              <a:spcPct val="90000"/>
            </a:lnSpc>
            <a:spcBef>
              <a:spcPct val="0"/>
            </a:spcBef>
            <a:spcAft>
              <a:spcPct val="35000"/>
            </a:spcAft>
            <a:buNone/>
          </a:pPr>
          <a:r>
            <a:rPr lang="en-US" sz="2700" b="1" kern="1200" dirty="0">
              <a:solidFill>
                <a:schemeClr val="bg1"/>
              </a:solidFill>
            </a:rPr>
            <a:t>Engagement &amp; Data Contribution</a:t>
          </a:r>
        </a:p>
      </dsp:txBody>
      <dsp:txXfrm>
        <a:off x="3890772" y="870267"/>
        <a:ext cx="2734056" cy="870267"/>
      </dsp:txXfrm>
    </dsp:sp>
    <dsp:sp modelId="{FAA5E7B1-10F2-C141-A131-0FF44EAE9958}">
      <dsp:nvSpPr>
        <dsp:cNvPr id="0" name=""/>
        <dsp:cNvSpPr/>
      </dsp:nvSpPr>
      <dsp:spPr>
        <a:xfrm>
          <a:off x="2103120" y="1740535"/>
          <a:ext cx="6309360" cy="870267"/>
        </a:xfrm>
        <a:prstGeom prst="trapezoid">
          <a:avLst>
            <a:gd name="adj" fmla="val 120832"/>
          </a:avLst>
        </a:prstGeom>
        <a:solidFill>
          <a:schemeClr val="accent1">
            <a:alpha val="90000"/>
            <a:hueOff val="0"/>
            <a:satOff val="0"/>
            <a:lumOff val="0"/>
            <a:alphaOff val="-2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1200150">
            <a:lnSpc>
              <a:spcPct val="90000"/>
            </a:lnSpc>
            <a:spcBef>
              <a:spcPct val="0"/>
            </a:spcBef>
            <a:spcAft>
              <a:spcPct val="35000"/>
            </a:spcAft>
            <a:buNone/>
          </a:pPr>
          <a:r>
            <a:rPr lang="en-US" sz="2700" kern="1200" dirty="0"/>
            <a:t>Come to a Meeting</a:t>
          </a:r>
        </a:p>
      </dsp:txBody>
      <dsp:txXfrm>
        <a:off x="3207257" y="1740535"/>
        <a:ext cx="4101084" cy="870267"/>
      </dsp:txXfrm>
    </dsp:sp>
    <dsp:sp modelId="{0A21ACB7-6491-3344-B5A1-E3F75D0A38B9}">
      <dsp:nvSpPr>
        <dsp:cNvPr id="0" name=""/>
        <dsp:cNvSpPr/>
      </dsp:nvSpPr>
      <dsp:spPr>
        <a:xfrm>
          <a:off x="1051560" y="2610802"/>
          <a:ext cx="8412480" cy="870267"/>
        </a:xfrm>
        <a:prstGeom prst="trapezoid">
          <a:avLst>
            <a:gd name="adj" fmla="val 120832"/>
          </a:avLst>
        </a:prstGeom>
        <a:solidFill>
          <a:schemeClr val="accent1">
            <a:alpha val="90000"/>
            <a:hueOff val="0"/>
            <a:satOff val="0"/>
            <a:lumOff val="0"/>
            <a:alphaOff val="-3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1200150">
            <a:lnSpc>
              <a:spcPct val="90000"/>
            </a:lnSpc>
            <a:spcBef>
              <a:spcPct val="0"/>
            </a:spcBef>
            <a:spcAft>
              <a:spcPct val="35000"/>
            </a:spcAft>
            <a:buNone/>
          </a:pPr>
          <a:r>
            <a:rPr lang="en-US" sz="2700" kern="1200" dirty="0"/>
            <a:t>RSVP to Meeting</a:t>
          </a:r>
        </a:p>
      </dsp:txBody>
      <dsp:txXfrm>
        <a:off x="2523744" y="2610802"/>
        <a:ext cx="5468112" cy="870267"/>
      </dsp:txXfrm>
    </dsp:sp>
    <dsp:sp modelId="{820163AD-BAC0-A446-95E5-369DD52613AD}">
      <dsp:nvSpPr>
        <dsp:cNvPr id="0" name=""/>
        <dsp:cNvSpPr/>
      </dsp:nvSpPr>
      <dsp:spPr>
        <a:xfrm>
          <a:off x="0" y="3481070"/>
          <a:ext cx="10515600" cy="870267"/>
        </a:xfrm>
        <a:prstGeom prst="trapezoid">
          <a:avLst>
            <a:gd name="adj" fmla="val 120832"/>
          </a:avLst>
        </a:prstGeom>
        <a:solidFill>
          <a:schemeClr val="accent1">
            <a:alpha val="90000"/>
            <a:hueOff val="0"/>
            <a:satOff val="0"/>
            <a:lumOff val="0"/>
            <a:alpha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1200150">
            <a:lnSpc>
              <a:spcPct val="90000"/>
            </a:lnSpc>
            <a:spcBef>
              <a:spcPct val="0"/>
            </a:spcBef>
            <a:spcAft>
              <a:spcPct val="35000"/>
            </a:spcAft>
            <a:buNone/>
          </a:pPr>
          <a:r>
            <a:rPr lang="en-US" sz="2700" kern="1200" dirty="0"/>
            <a:t>Register on Meetup</a:t>
          </a:r>
        </a:p>
      </dsp:txBody>
      <dsp:txXfrm>
        <a:off x="1840229" y="3481070"/>
        <a:ext cx="6835140" cy="870267"/>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0E737F-535B-6C45-8BA2-5B93C39E26EA}">
      <dsp:nvSpPr>
        <dsp:cNvPr id="0" name=""/>
        <dsp:cNvSpPr/>
      </dsp:nvSpPr>
      <dsp:spPr>
        <a:xfrm>
          <a:off x="1898808" y="77251"/>
          <a:ext cx="3708082" cy="3708082"/>
        </a:xfrm>
        <a:prstGeom prst="ellipse">
          <a:avLst/>
        </a:prstGeom>
        <a:solidFill>
          <a:schemeClr val="accent1">
            <a:shade val="80000"/>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1155700">
            <a:lnSpc>
              <a:spcPct val="90000"/>
            </a:lnSpc>
            <a:spcBef>
              <a:spcPct val="0"/>
            </a:spcBef>
            <a:spcAft>
              <a:spcPct val="35000"/>
            </a:spcAft>
            <a:buNone/>
          </a:pPr>
          <a:r>
            <a:rPr lang="en-US" sz="2600" b="1" kern="1200" dirty="0">
              <a:solidFill>
                <a:schemeClr val="bg1"/>
              </a:solidFill>
              <a:latin typeface="Optima" panose="02000503060000020004" pitchFamily="2" charset="0"/>
            </a:rPr>
            <a:t>Survey &amp; Prompts</a:t>
          </a:r>
        </a:p>
        <a:p>
          <a:pPr marL="0" lvl="0" indent="0" algn="ctr" defTabSz="1155700">
            <a:lnSpc>
              <a:spcPct val="90000"/>
            </a:lnSpc>
            <a:spcBef>
              <a:spcPct val="0"/>
            </a:spcBef>
            <a:spcAft>
              <a:spcPct val="35000"/>
            </a:spcAft>
            <a:buNone/>
          </a:pPr>
          <a:r>
            <a:rPr lang="en-US" sz="1400" b="0" kern="1200" dirty="0">
              <a:solidFill>
                <a:schemeClr val="bg1"/>
              </a:solidFill>
              <a:latin typeface="Optima" panose="02000503060000020004" pitchFamily="2" charset="0"/>
            </a:rPr>
            <a:t>Phase questions</a:t>
          </a:r>
        </a:p>
        <a:p>
          <a:pPr marL="0" lvl="0" indent="0" algn="ctr" defTabSz="1155700">
            <a:lnSpc>
              <a:spcPct val="90000"/>
            </a:lnSpc>
            <a:spcBef>
              <a:spcPct val="0"/>
            </a:spcBef>
            <a:spcAft>
              <a:spcPct val="35000"/>
            </a:spcAft>
            <a:buNone/>
          </a:pPr>
          <a:r>
            <a:rPr lang="en-US" sz="1400" b="0" kern="1200" dirty="0">
              <a:solidFill>
                <a:schemeClr val="bg1"/>
              </a:solidFill>
              <a:latin typeface="Optima" panose="02000503060000020004" pitchFamily="2" charset="0"/>
            </a:rPr>
            <a:t>Attendance</a:t>
          </a:r>
        </a:p>
        <a:p>
          <a:pPr marL="0" lvl="0" indent="0" algn="ctr" defTabSz="1155700">
            <a:lnSpc>
              <a:spcPct val="90000"/>
            </a:lnSpc>
            <a:spcBef>
              <a:spcPct val="0"/>
            </a:spcBef>
            <a:spcAft>
              <a:spcPct val="35000"/>
            </a:spcAft>
            <a:buNone/>
          </a:pPr>
          <a:r>
            <a:rPr lang="en-US" sz="1400" b="0" kern="1200" dirty="0">
              <a:solidFill>
                <a:schemeClr val="bg1"/>
              </a:solidFill>
              <a:latin typeface="Optima" panose="02000503060000020004" pitchFamily="2" charset="0"/>
            </a:rPr>
            <a:t>Monthly Questions</a:t>
          </a:r>
        </a:p>
        <a:p>
          <a:pPr marL="0" lvl="0" indent="0" algn="ctr" defTabSz="1155700">
            <a:lnSpc>
              <a:spcPct val="90000"/>
            </a:lnSpc>
            <a:spcBef>
              <a:spcPct val="0"/>
            </a:spcBef>
            <a:spcAft>
              <a:spcPct val="35000"/>
            </a:spcAft>
            <a:buNone/>
          </a:pPr>
          <a:r>
            <a:rPr lang="en-US" sz="1400" b="0" kern="1200" dirty="0">
              <a:solidFill>
                <a:schemeClr val="bg1"/>
              </a:solidFill>
              <a:latin typeface="Optima" panose="02000503060000020004" pitchFamily="2" charset="0"/>
            </a:rPr>
            <a:t>Annual Questions</a:t>
          </a:r>
        </a:p>
      </dsp:txBody>
      <dsp:txXfrm>
        <a:off x="2393219" y="726166"/>
        <a:ext cx="2719260" cy="1668636"/>
      </dsp:txXfrm>
    </dsp:sp>
    <dsp:sp modelId="{D300E579-2689-A74C-86D2-190E333A5942}">
      <dsp:nvSpPr>
        <dsp:cNvPr id="0" name=""/>
        <dsp:cNvSpPr/>
      </dsp:nvSpPr>
      <dsp:spPr>
        <a:xfrm>
          <a:off x="3236808" y="2394803"/>
          <a:ext cx="3708082" cy="3708082"/>
        </a:xfrm>
        <a:prstGeom prst="ellipse">
          <a:avLst/>
        </a:prstGeom>
        <a:solidFill>
          <a:schemeClr val="accent1">
            <a:shade val="80000"/>
            <a:alpha val="50000"/>
            <a:hueOff val="-9"/>
            <a:satOff val="-435"/>
            <a:lumOff val="1855"/>
            <a:alphaOff val="1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1155700">
            <a:lnSpc>
              <a:spcPct val="90000"/>
            </a:lnSpc>
            <a:spcBef>
              <a:spcPct val="0"/>
            </a:spcBef>
            <a:spcAft>
              <a:spcPct val="35000"/>
            </a:spcAft>
            <a:buNone/>
          </a:pPr>
          <a:r>
            <a:rPr lang="en-US" sz="2600" b="1" kern="1200" dirty="0">
              <a:solidFill>
                <a:schemeClr val="bg1"/>
              </a:solidFill>
              <a:latin typeface="Optima" panose="02000503060000020004" pitchFamily="2" charset="0"/>
            </a:rPr>
            <a:t>Automation</a:t>
          </a:r>
        </a:p>
        <a:p>
          <a:pPr marL="0" lvl="0" indent="0" algn="ctr" defTabSz="1155700">
            <a:lnSpc>
              <a:spcPct val="90000"/>
            </a:lnSpc>
            <a:spcBef>
              <a:spcPct val="0"/>
            </a:spcBef>
            <a:spcAft>
              <a:spcPct val="35000"/>
            </a:spcAft>
            <a:buNone/>
          </a:pPr>
          <a:r>
            <a:rPr lang="en-US" sz="1400" b="0" kern="1200" dirty="0">
              <a:solidFill>
                <a:schemeClr val="bg1"/>
              </a:solidFill>
              <a:latin typeface="Optima" panose="02000503060000020004" pitchFamily="2" charset="0"/>
            </a:rPr>
            <a:t>Newsletter</a:t>
          </a:r>
        </a:p>
        <a:p>
          <a:pPr marL="0" lvl="0" indent="0" algn="ctr" defTabSz="1155700">
            <a:lnSpc>
              <a:spcPct val="90000"/>
            </a:lnSpc>
            <a:spcBef>
              <a:spcPct val="0"/>
            </a:spcBef>
            <a:spcAft>
              <a:spcPct val="35000"/>
            </a:spcAft>
            <a:buNone/>
          </a:pPr>
          <a:r>
            <a:rPr lang="en-US" sz="1400" b="0" kern="1200" dirty="0">
              <a:solidFill>
                <a:schemeClr val="bg1"/>
              </a:solidFill>
              <a:latin typeface="Optima" panose="02000503060000020004" pitchFamily="2" charset="0"/>
            </a:rPr>
            <a:t>Website</a:t>
          </a:r>
        </a:p>
      </dsp:txBody>
      <dsp:txXfrm>
        <a:off x="4370863" y="3352724"/>
        <a:ext cx="2224849" cy="2039445"/>
      </dsp:txXfrm>
    </dsp:sp>
    <dsp:sp modelId="{B2DBFA24-4473-8A42-BF42-52DCC39FBB39}">
      <dsp:nvSpPr>
        <dsp:cNvPr id="0" name=""/>
        <dsp:cNvSpPr/>
      </dsp:nvSpPr>
      <dsp:spPr>
        <a:xfrm>
          <a:off x="560809" y="2394803"/>
          <a:ext cx="3708082" cy="3708082"/>
        </a:xfrm>
        <a:prstGeom prst="ellipse">
          <a:avLst/>
        </a:prstGeom>
        <a:solidFill>
          <a:schemeClr val="accent1">
            <a:shade val="80000"/>
            <a:alpha val="50000"/>
            <a:hueOff val="-18"/>
            <a:satOff val="-870"/>
            <a:lumOff val="3710"/>
            <a:alphaOff val="3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1155700">
            <a:lnSpc>
              <a:spcPct val="90000"/>
            </a:lnSpc>
            <a:spcBef>
              <a:spcPct val="0"/>
            </a:spcBef>
            <a:spcAft>
              <a:spcPct val="35000"/>
            </a:spcAft>
            <a:buNone/>
          </a:pPr>
          <a:r>
            <a:rPr lang="en-US" sz="2600" b="1" kern="1200" dirty="0">
              <a:solidFill>
                <a:schemeClr val="bg1"/>
              </a:solidFill>
              <a:latin typeface="Optima" panose="02000503060000020004" pitchFamily="2" charset="0"/>
            </a:rPr>
            <a:t>Administration</a:t>
          </a:r>
        </a:p>
        <a:p>
          <a:pPr marL="0" lvl="0" indent="0" algn="ctr" defTabSz="1155700">
            <a:lnSpc>
              <a:spcPct val="90000"/>
            </a:lnSpc>
            <a:spcBef>
              <a:spcPct val="0"/>
            </a:spcBef>
            <a:spcAft>
              <a:spcPct val="35000"/>
            </a:spcAft>
            <a:buNone/>
          </a:pPr>
          <a:r>
            <a:rPr lang="en-US" sz="1400" b="0" kern="1200" dirty="0" err="1">
              <a:solidFill>
                <a:schemeClr val="bg1"/>
              </a:solidFill>
              <a:latin typeface="Optima" panose="02000503060000020004" pitchFamily="2" charset="0"/>
            </a:rPr>
            <a:t>Bookeeping</a:t>
          </a:r>
          <a:endParaRPr lang="en-US" sz="1400" b="0" kern="1200" dirty="0">
            <a:solidFill>
              <a:schemeClr val="bg1"/>
            </a:solidFill>
            <a:latin typeface="Optima" panose="02000503060000020004" pitchFamily="2" charset="0"/>
          </a:endParaRPr>
        </a:p>
        <a:p>
          <a:pPr marL="0" lvl="0" indent="0" algn="ctr" defTabSz="1155700">
            <a:lnSpc>
              <a:spcPct val="90000"/>
            </a:lnSpc>
            <a:spcBef>
              <a:spcPct val="0"/>
            </a:spcBef>
            <a:spcAft>
              <a:spcPct val="35000"/>
            </a:spcAft>
            <a:buNone/>
          </a:pPr>
          <a:r>
            <a:rPr lang="en-US" sz="1400" b="0" kern="1200" dirty="0">
              <a:solidFill>
                <a:schemeClr val="bg1"/>
              </a:solidFill>
              <a:latin typeface="Optima" panose="02000503060000020004" pitchFamily="2" charset="0"/>
            </a:rPr>
            <a:t>Grants</a:t>
          </a:r>
        </a:p>
        <a:p>
          <a:pPr marL="0" lvl="0" indent="0" algn="ctr" defTabSz="1155700">
            <a:lnSpc>
              <a:spcPct val="90000"/>
            </a:lnSpc>
            <a:spcBef>
              <a:spcPct val="0"/>
            </a:spcBef>
            <a:spcAft>
              <a:spcPct val="35000"/>
            </a:spcAft>
            <a:buNone/>
          </a:pPr>
          <a:r>
            <a:rPr lang="en-US" sz="1400" b="0" kern="1200" dirty="0">
              <a:solidFill>
                <a:schemeClr val="bg1"/>
              </a:solidFill>
              <a:latin typeface="Optima" panose="02000503060000020004" pitchFamily="2" charset="0"/>
            </a:rPr>
            <a:t>Credentials</a:t>
          </a:r>
        </a:p>
        <a:p>
          <a:pPr marL="0" lvl="0" indent="0" algn="ctr" defTabSz="1155700">
            <a:lnSpc>
              <a:spcPct val="90000"/>
            </a:lnSpc>
            <a:spcBef>
              <a:spcPct val="0"/>
            </a:spcBef>
            <a:spcAft>
              <a:spcPct val="35000"/>
            </a:spcAft>
            <a:buNone/>
          </a:pPr>
          <a:r>
            <a:rPr lang="en-US" sz="1400" b="0" kern="1200" dirty="0">
              <a:solidFill>
                <a:schemeClr val="bg1"/>
              </a:solidFill>
              <a:latin typeface="Optima" panose="02000503060000020004" pitchFamily="2" charset="0"/>
            </a:rPr>
            <a:t>&amp; More</a:t>
          </a:r>
        </a:p>
        <a:p>
          <a:pPr marL="0" lvl="0" indent="0" algn="ctr" defTabSz="1155700">
            <a:lnSpc>
              <a:spcPct val="90000"/>
            </a:lnSpc>
            <a:spcBef>
              <a:spcPct val="0"/>
            </a:spcBef>
            <a:spcAft>
              <a:spcPct val="35000"/>
            </a:spcAft>
            <a:buNone/>
          </a:pPr>
          <a:endParaRPr lang="en-US" sz="1200" b="0" kern="1200" dirty="0">
            <a:solidFill>
              <a:schemeClr val="bg1"/>
            </a:solidFill>
            <a:latin typeface="Optima" panose="02000503060000020004" pitchFamily="2" charset="0"/>
          </a:endParaRPr>
        </a:p>
      </dsp:txBody>
      <dsp:txXfrm>
        <a:off x="909986" y="3352724"/>
        <a:ext cx="2224849" cy="2039445"/>
      </dsp:txXfrm>
    </dsp:sp>
  </dsp:spTree>
</dsp:drawing>
</file>

<file path=ppt/diagrams/layout1.xml><?xml version="1.0" encoding="utf-8"?>
<dgm:layoutDef xmlns:dgm="http://schemas.openxmlformats.org/drawingml/2006/diagram" xmlns:a="http://schemas.openxmlformats.org/drawingml/2006/main" uniqueId="urn:microsoft.com/office/officeart/2005/8/layout/matrix1">
  <dgm:title val=""/>
  <dgm:desc val=""/>
  <dgm:catLst>
    <dgm:cat type="matrix" pri="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styleData>
  <dgm:clr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clrData>
  <dgm:layoutNode name="diagram">
    <dgm:varLst>
      <dgm:chMax val="1"/>
      <dgm:dir/>
      <dgm:animLvl val="ctr"/>
      <dgm:resizeHandles val="exact"/>
    </dgm:varLst>
    <dgm:alg type="composite"/>
    <dgm:shape xmlns:r="http://schemas.openxmlformats.org/officeDocument/2006/relationships" r:blip="">
      <dgm:adjLst/>
    </dgm:shape>
    <dgm:presOf/>
    <dgm:constrLst>
      <dgm:constr type="ctrX" for="ch" forName="matrix" refType="w" fact="0.5"/>
      <dgm:constr type="ctrY" for="ch" forName="matrix" refType="h" fact="0.5"/>
      <dgm:constr type="w" for="ch" forName="matrix" refType="w"/>
      <dgm:constr type="h" for="ch" forName="matrix" refType="h"/>
      <dgm:constr type="ctrX" for="ch" forName="centerTile" refType="w" fact="0.5"/>
      <dgm:constr type="ctrY" for="ch" forName="centerTile" refType="h" fact="0.5"/>
      <dgm:constr type="w" for="ch" forName="centerTile" refType="w" fact="0.3"/>
      <dgm:constr type="h" for="ch" forName="centerTile" refType="h" fact="0.25"/>
      <dgm:constr type="primFontSz" for="des" ptType="node" op="equ" val="65"/>
    </dgm:constrLst>
    <dgm:ruleLst/>
    <dgm:choose name="Name0">
      <dgm:if name="Name1" axis="ch" ptType="node" func="cnt" op="gte" val="1">
        <dgm:layoutNode name="matrix">
          <dgm:alg type="composite"/>
          <dgm:shape xmlns:r="http://schemas.openxmlformats.org/officeDocument/2006/relationships" r:blip="">
            <dgm:adjLst/>
          </dgm:shape>
          <dgm:presOf/>
          <dgm:constrLst>
            <dgm:constr type="l" for="ch" forName="tile1"/>
            <dgm:constr type="t" for="ch" forName="tile1"/>
            <dgm:constr type="r" for="ch" forName="tile1" refType="w" fact="0.5"/>
            <dgm:constr type="b" for="ch" forName="tile1" refType="h" fact="0.5"/>
            <dgm:constr type="l" for="ch" forName="tile1text" refType="l" refFor="ch" refForName="tile1"/>
            <dgm:constr type="t" for="ch" forName="tile1text" refType="t" refFor="ch" refForName="tile1"/>
            <dgm:constr type="w" for="ch" forName="tile1text" refType="w" refFor="ch" refForName="tile1"/>
            <dgm:constr type="h" for="ch" forName="tile1text" refType="h" refFor="ch" refForName="tile1" fact="0.75"/>
            <dgm:constr type="r" for="ch" forName="tile2" refType="w"/>
            <dgm:constr type="t" for="ch" forName="tile2"/>
            <dgm:constr type="l" for="ch" forName="tile2" refType="w" fact="0.5"/>
            <dgm:constr type="b" for="ch" forName="tile2" refType="h" fact="0.5"/>
            <dgm:constr type="r" for="ch" forName="tile2text" refType="r" refFor="ch" refForName="tile2"/>
            <dgm:constr type="t" for="ch" forName="tile2text" refType="t" refFor="ch" refForName="tile2"/>
            <dgm:constr type="w" for="ch" forName="tile2text" refType="w" refFor="ch" refForName="tile2"/>
            <dgm:constr type="h" for="ch" forName="tile2text" refType="h" refFor="ch" refForName="tile2" fact="0.75"/>
            <dgm:constr type="l" for="ch" forName="tile3"/>
            <dgm:constr type="b" for="ch" forName="tile3" refType="h"/>
            <dgm:constr type="r" for="ch" forName="tile3" refType="w" fact="0.5"/>
            <dgm:constr type="t" for="ch" forName="tile3" refType="h" fact="0.5"/>
            <dgm:constr type="l" for="ch" forName="tile3text" refType="l" refFor="ch" refForName="tile3"/>
            <dgm:constr type="b" for="ch" forName="tile3text" refType="b" refFor="ch" refForName="tile3"/>
            <dgm:constr type="w" for="ch" forName="tile3text" refType="w" refFor="ch" refForName="tile3"/>
            <dgm:constr type="h" for="ch" forName="tile3text" refType="h" refFor="ch" refForName="tile3" fact="0.75"/>
            <dgm:constr type="r" for="ch" forName="tile4" refType="w"/>
            <dgm:constr type="b" for="ch" forName="tile4" refType="h"/>
            <dgm:constr type="l" for="ch" forName="tile4" refType="w" fact="0.5"/>
            <dgm:constr type="t" for="ch" forName="tile4" refType="h" fact="0.5"/>
            <dgm:constr type="r" for="ch" forName="tile4text" refType="r" refFor="ch" refForName="tile4"/>
            <dgm:constr type="b" for="ch" forName="tile4text" refType="b" refFor="ch" refForName="tile4"/>
            <dgm:constr type="w" for="ch" forName="tile4text" refType="w" refFor="ch" refForName="tile4"/>
            <dgm:constr type="h" for="ch" forName="tile4text" refType="h" refFor="ch" refForName="tile4" fact="0.75"/>
          </dgm:constrLst>
          <dgm:ruleLst/>
          <dgm:layoutNode name="tile1" styleLbl="node1">
            <dgm:alg type="sp"/>
            <dgm:shape xmlns:r="http://schemas.openxmlformats.org/officeDocument/2006/relationships" rot="270" type="round1Rect" r:blip="">
              <dgm:adjLst/>
            </dgm:shape>
            <dgm:choose name="Name2">
              <dgm:if name="Name3" func="var" arg="dir" op="equ" val="norm">
                <dgm:presOf axis="ch ch desOrSelf" ptType="node node node" st="1 1 1" cnt="1 1 0"/>
              </dgm:if>
              <dgm:else name="Name4">
                <dgm:presOf axis="ch ch desOrSelf" ptType="node node node" st="1 2 1" cnt="1 1 0"/>
              </dgm:else>
            </dgm:choose>
            <dgm:constrLst/>
            <dgm:ruleLst/>
          </dgm:layoutNode>
          <dgm:layoutNode name="tile1text" styleLbl="node1">
            <dgm:varLst>
              <dgm:chMax val="0"/>
              <dgm:chPref val="0"/>
              <dgm:bulletEnabled val="1"/>
            </dgm:varLst>
            <dgm:choose name="Name5">
              <dgm:if name="Name6" axis="root des" func="maxDepth" op="gte" val="3">
                <dgm:alg type="tx">
                  <dgm:param type="txAnchorVert" val="t"/>
                  <dgm:param type="parTxLTRAlign" val="l"/>
                  <dgm:param type="parTxRTLAlign" val="r"/>
                </dgm:alg>
              </dgm:if>
              <dgm:else name="Name7">
                <dgm:alg type="tx"/>
              </dgm:else>
            </dgm:choose>
            <dgm:shape xmlns:r="http://schemas.openxmlformats.org/officeDocument/2006/relationships" rot="270" type="rect" r:blip="" hideGeom="1">
              <dgm:adjLst>
                <dgm:adj idx="1" val="0.2"/>
              </dgm:adjLst>
            </dgm:shape>
            <dgm:choose name="Name8">
              <dgm:if name="Name9" func="var" arg="dir" op="equ" val="norm">
                <dgm:presOf axis="ch ch desOrSelf" ptType="node node node" st="1 1 1" cnt="1 1 0"/>
              </dgm:if>
              <dgm:else name="Name10">
                <dgm:presOf axis="ch ch desOrSelf" ptType="node node node" st="1 2 1" cnt="1 1 0"/>
              </dgm:else>
            </dgm:choose>
            <dgm:constrLst/>
            <dgm:ruleLst>
              <dgm:rule type="primFontSz" val="5" fact="NaN" max="NaN"/>
            </dgm:ruleLst>
          </dgm:layoutNode>
          <dgm:layoutNode name="tile2" styleLbl="node1">
            <dgm:alg type="sp"/>
            <dgm:shape xmlns:r="http://schemas.openxmlformats.org/officeDocument/2006/relationships" type="round1Rect" r:blip="">
              <dgm:adjLst/>
            </dgm:shape>
            <dgm:choose name="Name11">
              <dgm:if name="Name12" func="var" arg="dir" op="equ" val="norm">
                <dgm:presOf axis="ch ch desOrSelf" ptType="node node node" st="1 2 1" cnt="1 1 0"/>
              </dgm:if>
              <dgm:else name="Name13">
                <dgm:presOf axis="ch ch desOrSelf" ptType="node node node" st="1 1 1" cnt="1 1 0"/>
              </dgm:else>
            </dgm:choose>
            <dgm:constrLst/>
            <dgm:ruleLst/>
          </dgm:layoutNode>
          <dgm:layoutNode name="tile2text" styleLbl="node1">
            <dgm:varLst>
              <dgm:chMax val="0"/>
              <dgm:chPref val="0"/>
              <dgm:bulletEnabled val="1"/>
            </dgm:varLst>
            <dgm:choose name="Name14">
              <dgm:if name="Name15" axis="root des" func="maxDepth" op="gte" val="3">
                <dgm:alg type="tx">
                  <dgm:param type="txAnchorVert" val="t"/>
                  <dgm:param type="parTxLTRAlign" val="l"/>
                  <dgm:param type="parTxRTLAlign" val="r"/>
                </dgm:alg>
              </dgm:if>
              <dgm:else name="Name16">
                <dgm:alg type="tx"/>
              </dgm:else>
            </dgm:choose>
            <dgm:shape xmlns:r="http://schemas.openxmlformats.org/officeDocument/2006/relationships" type="rect" r:blip="" hideGeom="1">
              <dgm:adjLst/>
            </dgm:shape>
            <dgm:choose name="Name17">
              <dgm:if name="Name18" func="var" arg="dir" op="equ" val="norm">
                <dgm:presOf axis="ch ch desOrSelf" ptType="node node node" st="1 2 1" cnt="1 1 0"/>
              </dgm:if>
              <dgm:else name="Name19">
                <dgm:presOf axis="ch ch desOrSelf" ptType="node node node" st="1 1 1" cnt="1 1 0"/>
              </dgm:else>
            </dgm:choose>
            <dgm:constrLst/>
            <dgm:ruleLst>
              <dgm:rule type="primFontSz" val="5" fact="NaN" max="NaN"/>
            </dgm:ruleLst>
          </dgm:layoutNode>
          <dgm:layoutNode name="tile3" styleLbl="node1">
            <dgm:alg type="sp"/>
            <dgm:shape xmlns:r="http://schemas.openxmlformats.org/officeDocument/2006/relationships" rot="180" type="round1Rect" r:blip="">
              <dgm:adjLst/>
            </dgm:shape>
            <dgm:choose name="Name20">
              <dgm:if name="Name21" func="var" arg="dir" op="equ" val="norm">
                <dgm:presOf axis="ch ch desOrSelf" ptType="node node node" st="1 3 1" cnt="1 1 0"/>
              </dgm:if>
              <dgm:else name="Name22">
                <dgm:presOf axis="ch ch desOrSelf" ptType="node node node" st="1 4 1" cnt="1 1 0"/>
              </dgm:else>
            </dgm:choose>
            <dgm:constrLst/>
            <dgm:ruleLst/>
          </dgm:layoutNode>
          <dgm:layoutNode name="tile3text" styleLbl="node1">
            <dgm:varLst>
              <dgm:chMax val="0"/>
              <dgm:chPref val="0"/>
              <dgm:bulletEnabled val="1"/>
            </dgm:varLst>
            <dgm:choose name="Name23">
              <dgm:if name="Name24" axis="root des" func="maxDepth" op="gte" val="3">
                <dgm:alg type="tx">
                  <dgm:param type="txAnchorVert" val="t"/>
                  <dgm:param type="parTxLTRAlign" val="l"/>
                  <dgm:param type="parTxRTLAlign" val="r"/>
                </dgm:alg>
              </dgm:if>
              <dgm:else name="Name25">
                <dgm:alg type="tx"/>
              </dgm:else>
            </dgm:choose>
            <dgm:shape xmlns:r="http://schemas.openxmlformats.org/officeDocument/2006/relationships" rot="180" type="rect" r:blip="" hideGeom="1">
              <dgm:adjLst/>
            </dgm:shape>
            <dgm:choose name="Name26">
              <dgm:if name="Name27" func="var" arg="dir" op="equ" val="norm">
                <dgm:presOf axis="ch ch desOrSelf" ptType="node node node" st="1 3 1" cnt="1 1 0"/>
              </dgm:if>
              <dgm:else name="Name28">
                <dgm:presOf axis="ch ch desOrSelf" ptType="node node node" st="1 4 1" cnt="1 1 0"/>
              </dgm:else>
            </dgm:choose>
            <dgm:constrLst/>
            <dgm:ruleLst>
              <dgm:rule type="primFontSz" val="5" fact="NaN" max="NaN"/>
            </dgm:ruleLst>
          </dgm:layoutNode>
          <dgm:layoutNode name="tile4" styleLbl="node1">
            <dgm:alg type="sp"/>
            <dgm:shape xmlns:r="http://schemas.openxmlformats.org/officeDocument/2006/relationships" rot="90" type="round1Rect" r:blip="">
              <dgm:adjLst/>
            </dgm:shape>
            <dgm:choose name="Name29">
              <dgm:if name="Name30" func="var" arg="dir" op="equ" val="norm">
                <dgm:presOf axis="ch ch desOrSelf" ptType="node node node" st="1 4 1" cnt="1 1 0"/>
              </dgm:if>
              <dgm:else name="Name31">
                <dgm:presOf axis="ch ch desOrSelf" ptType="node node node" st="1 3 1" cnt="1 1 0"/>
              </dgm:else>
            </dgm:choose>
            <dgm:constrLst/>
            <dgm:ruleLst/>
          </dgm:layoutNode>
          <dgm:layoutNode name="tile4text" styleLbl="node1">
            <dgm:varLst>
              <dgm:chMax val="0"/>
              <dgm:chPref val="0"/>
              <dgm:bulletEnabled val="1"/>
            </dgm:varLst>
            <dgm:choose name="Name32">
              <dgm:if name="Name33" axis="root des" func="maxDepth" op="gte" val="3">
                <dgm:alg type="tx">
                  <dgm:param type="txAnchorVert" val="t"/>
                  <dgm:param type="parTxLTRAlign" val="l"/>
                  <dgm:param type="parTxRTLAlign" val="r"/>
                </dgm:alg>
              </dgm:if>
              <dgm:else name="Name34">
                <dgm:alg type="tx"/>
              </dgm:else>
            </dgm:choose>
            <dgm:shape xmlns:r="http://schemas.openxmlformats.org/officeDocument/2006/relationships" rot="90" type="rect" r:blip="" hideGeom="1">
              <dgm:adjLst/>
            </dgm:shape>
            <dgm:choose name="Name35">
              <dgm:if name="Name36" func="var" arg="dir" op="equ" val="norm">
                <dgm:presOf axis="ch ch desOrSelf" ptType="node node node" st="1 4 1" cnt="1 1 0"/>
              </dgm:if>
              <dgm:else name="Name37">
                <dgm:presOf axis="ch ch desOrSelf" ptType="node node node" st="1 3 1" cnt="1 1 0"/>
              </dgm:else>
            </dgm:choose>
            <dgm:constrLst/>
            <dgm:ruleLst>
              <dgm:rule type="primFontSz" val="5" fact="NaN" max="NaN"/>
            </dgm:ruleLst>
          </dgm:layoutNode>
        </dgm:layoutNode>
        <dgm:layoutNode name="centerTile" styleLbl="fgShp">
          <dgm:varLst>
            <dgm:chMax val="0"/>
            <dgm:chPref val="0"/>
          </dgm:varLst>
          <dgm:alg type="tx"/>
          <dgm:shape xmlns:r="http://schemas.openxmlformats.org/officeDocument/2006/relationships" type="roundRect" r:blip="">
            <dgm:adjLst/>
          </dgm:shape>
          <dgm:presOf axis="ch" ptType="node" cnt="1"/>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8"/>
    </dgm:choose>
  </dgm:layoutNode>
</dgm:layoutDef>
</file>

<file path=ppt/diagrams/layout2.xml><?xml version="1.0" encoding="utf-8"?>
<dgm:layoutDef xmlns:dgm="http://schemas.openxmlformats.org/drawingml/2006/diagram" xmlns:a="http://schemas.openxmlformats.org/drawingml/2006/main" uniqueId="urn:microsoft.com/office/officeart/2005/8/layout/matrix1">
  <dgm:title val=""/>
  <dgm:desc val=""/>
  <dgm:catLst>
    <dgm:cat type="matrix" pri="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styleData>
  <dgm:clr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clrData>
  <dgm:layoutNode name="diagram">
    <dgm:varLst>
      <dgm:chMax val="1"/>
      <dgm:dir/>
      <dgm:animLvl val="ctr"/>
      <dgm:resizeHandles val="exact"/>
    </dgm:varLst>
    <dgm:alg type="composite"/>
    <dgm:shape xmlns:r="http://schemas.openxmlformats.org/officeDocument/2006/relationships" r:blip="">
      <dgm:adjLst/>
    </dgm:shape>
    <dgm:presOf/>
    <dgm:constrLst>
      <dgm:constr type="ctrX" for="ch" forName="matrix" refType="w" fact="0.5"/>
      <dgm:constr type="ctrY" for="ch" forName="matrix" refType="h" fact="0.5"/>
      <dgm:constr type="w" for="ch" forName="matrix" refType="w"/>
      <dgm:constr type="h" for="ch" forName="matrix" refType="h"/>
      <dgm:constr type="ctrX" for="ch" forName="centerTile" refType="w" fact="0.5"/>
      <dgm:constr type="ctrY" for="ch" forName="centerTile" refType="h" fact="0.5"/>
      <dgm:constr type="w" for="ch" forName="centerTile" refType="w" fact="0.3"/>
      <dgm:constr type="h" for="ch" forName="centerTile" refType="h" fact="0.25"/>
      <dgm:constr type="primFontSz" for="des" ptType="node" op="equ" val="65"/>
    </dgm:constrLst>
    <dgm:ruleLst/>
    <dgm:choose name="Name0">
      <dgm:if name="Name1" axis="ch" ptType="node" func="cnt" op="gte" val="1">
        <dgm:layoutNode name="matrix">
          <dgm:alg type="composite"/>
          <dgm:shape xmlns:r="http://schemas.openxmlformats.org/officeDocument/2006/relationships" r:blip="">
            <dgm:adjLst/>
          </dgm:shape>
          <dgm:presOf/>
          <dgm:constrLst>
            <dgm:constr type="l" for="ch" forName="tile1"/>
            <dgm:constr type="t" for="ch" forName="tile1"/>
            <dgm:constr type="r" for="ch" forName="tile1" refType="w" fact="0.5"/>
            <dgm:constr type="b" for="ch" forName="tile1" refType="h" fact="0.5"/>
            <dgm:constr type="l" for="ch" forName="tile1text" refType="l" refFor="ch" refForName="tile1"/>
            <dgm:constr type="t" for="ch" forName="tile1text" refType="t" refFor="ch" refForName="tile1"/>
            <dgm:constr type="w" for="ch" forName="tile1text" refType="w" refFor="ch" refForName="tile1"/>
            <dgm:constr type="h" for="ch" forName="tile1text" refType="h" refFor="ch" refForName="tile1" fact="0.75"/>
            <dgm:constr type="r" for="ch" forName="tile2" refType="w"/>
            <dgm:constr type="t" for="ch" forName="tile2"/>
            <dgm:constr type="l" for="ch" forName="tile2" refType="w" fact="0.5"/>
            <dgm:constr type="b" for="ch" forName="tile2" refType="h" fact="0.5"/>
            <dgm:constr type="r" for="ch" forName="tile2text" refType="r" refFor="ch" refForName="tile2"/>
            <dgm:constr type="t" for="ch" forName="tile2text" refType="t" refFor="ch" refForName="tile2"/>
            <dgm:constr type="w" for="ch" forName="tile2text" refType="w" refFor="ch" refForName="tile2"/>
            <dgm:constr type="h" for="ch" forName="tile2text" refType="h" refFor="ch" refForName="tile2" fact="0.75"/>
            <dgm:constr type="l" for="ch" forName="tile3"/>
            <dgm:constr type="b" for="ch" forName="tile3" refType="h"/>
            <dgm:constr type="r" for="ch" forName="tile3" refType="w" fact="0.5"/>
            <dgm:constr type="t" for="ch" forName="tile3" refType="h" fact="0.5"/>
            <dgm:constr type="l" for="ch" forName="tile3text" refType="l" refFor="ch" refForName="tile3"/>
            <dgm:constr type="b" for="ch" forName="tile3text" refType="b" refFor="ch" refForName="tile3"/>
            <dgm:constr type="w" for="ch" forName="tile3text" refType="w" refFor="ch" refForName="tile3"/>
            <dgm:constr type="h" for="ch" forName="tile3text" refType="h" refFor="ch" refForName="tile3" fact="0.75"/>
            <dgm:constr type="r" for="ch" forName="tile4" refType="w"/>
            <dgm:constr type="b" for="ch" forName="tile4" refType="h"/>
            <dgm:constr type="l" for="ch" forName="tile4" refType="w" fact="0.5"/>
            <dgm:constr type="t" for="ch" forName="tile4" refType="h" fact="0.5"/>
            <dgm:constr type="r" for="ch" forName="tile4text" refType="r" refFor="ch" refForName="tile4"/>
            <dgm:constr type="b" for="ch" forName="tile4text" refType="b" refFor="ch" refForName="tile4"/>
            <dgm:constr type="w" for="ch" forName="tile4text" refType="w" refFor="ch" refForName="tile4"/>
            <dgm:constr type="h" for="ch" forName="tile4text" refType="h" refFor="ch" refForName="tile4" fact="0.75"/>
          </dgm:constrLst>
          <dgm:ruleLst/>
          <dgm:layoutNode name="tile1" styleLbl="node1">
            <dgm:alg type="sp"/>
            <dgm:shape xmlns:r="http://schemas.openxmlformats.org/officeDocument/2006/relationships" rot="270" type="round1Rect" r:blip="">
              <dgm:adjLst/>
            </dgm:shape>
            <dgm:choose name="Name2">
              <dgm:if name="Name3" func="var" arg="dir" op="equ" val="norm">
                <dgm:presOf axis="ch ch desOrSelf" ptType="node node node" st="1 1 1" cnt="1 1 0"/>
              </dgm:if>
              <dgm:else name="Name4">
                <dgm:presOf axis="ch ch desOrSelf" ptType="node node node" st="1 2 1" cnt="1 1 0"/>
              </dgm:else>
            </dgm:choose>
            <dgm:constrLst/>
            <dgm:ruleLst/>
          </dgm:layoutNode>
          <dgm:layoutNode name="tile1text" styleLbl="node1">
            <dgm:varLst>
              <dgm:chMax val="0"/>
              <dgm:chPref val="0"/>
              <dgm:bulletEnabled val="1"/>
            </dgm:varLst>
            <dgm:choose name="Name5">
              <dgm:if name="Name6" axis="root des" func="maxDepth" op="gte" val="3">
                <dgm:alg type="tx">
                  <dgm:param type="txAnchorVert" val="t"/>
                  <dgm:param type="parTxLTRAlign" val="l"/>
                  <dgm:param type="parTxRTLAlign" val="r"/>
                </dgm:alg>
              </dgm:if>
              <dgm:else name="Name7">
                <dgm:alg type="tx"/>
              </dgm:else>
            </dgm:choose>
            <dgm:shape xmlns:r="http://schemas.openxmlformats.org/officeDocument/2006/relationships" rot="270" type="rect" r:blip="" hideGeom="1">
              <dgm:adjLst>
                <dgm:adj idx="1" val="0.2"/>
              </dgm:adjLst>
            </dgm:shape>
            <dgm:choose name="Name8">
              <dgm:if name="Name9" func="var" arg="dir" op="equ" val="norm">
                <dgm:presOf axis="ch ch desOrSelf" ptType="node node node" st="1 1 1" cnt="1 1 0"/>
              </dgm:if>
              <dgm:else name="Name10">
                <dgm:presOf axis="ch ch desOrSelf" ptType="node node node" st="1 2 1" cnt="1 1 0"/>
              </dgm:else>
            </dgm:choose>
            <dgm:constrLst/>
            <dgm:ruleLst>
              <dgm:rule type="primFontSz" val="5" fact="NaN" max="NaN"/>
            </dgm:ruleLst>
          </dgm:layoutNode>
          <dgm:layoutNode name="tile2" styleLbl="node1">
            <dgm:alg type="sp"/>
            <dgm:shape xmlns:r="http://schemas.openxmlformats.org/officeDocument/2006/relationships" type="round1Rect" r:blip="">
              <dgm:adjLst/>
            </dgm:shape>
            <dgm:choose name="Name11">
              <dgm:if name="Name12" func="var" arg="dir" op="equ" val="norm">
                <dgm:presOf axis="ch ch desOrSelf" ptType="node node node" st="1 2 1" cnt="1 1 0"/>
              </dgm:if>
              <dgm:else name="Name13">
                <dgm:presOf axis="ch ch desOrSelf" ptType="node node node" st="1 1 1" cnt="1 1 0"/>
              </dgm:else>
            </dgm:choose>
            <dgm:constrLst/>
            <dgm:ruleLst/>
          </dgm:layoutNode>
          <dgm:layoutNode name="tile2text" styleLbl="node1">
            <dgm:varLst>
              <dgm:chMax val="0"/>
              <dgm:chPref val="0"/>
              <dgm:bulletEnabled val="1"/>
            </dgm:varLst>
            <dgm:choose name="Name14">
              <dgm:if name="Name15" axis="root des" func="maxDepth" op="gte" val="3">
                <dgm:alg type="tx">
                  <dgm:param type="txAnchorVert" val="t"/>
                  <dgm:param type="parTxLTRAlign" val="l"/>
                  <dgm:param type="parTxRTLAlign" val="r"/>
                </dgm:alg>
              </dgm:if>
              <dgm:else name="Name16">
                <dgm:alg type="tx"/>
              </dgm:else>
            </dgm:choose>
            <dgm:shape xmlns:r="http://schemas.openxmlformats.org/officeDocument/2006/relationships" type="rect" r:blip="" hideGeom="1">
              <dgm:adjLst/>
            </dgm:shape>
            <dgm:choose name="Name17">
              <dgm:if name="Name18" func="var" arg="dir" op="equ" val="norm">
                <dgm:presOf axis="ch ch desOrSelf" ptType="node node node" st="1 2 1" cnt="1 1 0"/>
              </dgm:if>
              <dgm:else name="Name19">
                <dgm:presOf axis="ch ch desOrSelf" ptType="node node node" st="1 1 1" cnt="1 1 0"/>
              </dgm:else>
            </dgm:choose>
            <dgm:constrLst/>
            <dgm:ruleLst>
              <dgm:rule type="primFontSz" val="5" fact="NaN" max="NaN"/>
            </dgm:ruleLst>
          </dgm:layoutNode>
          <dgm:layoutNode name="tile3" styleLbl="node1">
            <dgm:alg type="sp"/>
            <dgm:shape xmlns:r="http://schemas.openxmlformats.org/officeDocument/2006/relationships" rot="180" type="round1Rect" r:blip="">
              <dgm:adjLst/>
            </dgm:shape>
            <dgm:choose name="Name20">
              <dgm:if name="Name21" func="var" arg="dir" op="equ" val="norm">
                <dgm:presOf axis="ch ch desOrSelf" ptType="node node node" st="1 3 1" cnt="1 1 0"/>
              </dgm:if>
              <dgm:else name="Name22">
                <dgm:presOf axis="ch ch desOrSelf" ptType="node node node" st="1 4 1" cnt="1 1 0"/>
              </dgm:else>
            </dgm:choose>
            <dgm:constrLst/>
            <dgm:ruleLst/>
          </dgm:layoutNode>
          <dgm:layoutNode name="tile3text" styleLbl="node1">
            <dgm:varLst>
              <dgm:chMax val="0"/>
              <dgm:chPref val="0"/>
              <dgm:bulletEnabled val="1"/>
            </dgm:varLst>
            <dgm:choose name="Name23">
              <dgm:if name="Name24" axis="root des" func="maxDepth" op="gte" val="3">
                <dgm:alg type="tx">
                  <dgm:param type="txAnchorVert" val="t"/>
                  <dgm:param type="parTxLTRAlign" val="l"/>
                  <dgm:param type="parTxRTLAlign" val="r"/>
                </dgm:alg>
              </dgm:if>
              <dgm:else name="Name25">
                <dgm:alg type="tx"/>
              </dgm:else>
            </dgm:choose>
            <dgm:shape xmlns:r="http://schemas.openxmlformats.org/officeDocument/2006/relationships" rot="180" type="rect" r:blip="" hideGeom="1">
              <dgm:adjLst/>
            </dgm:shape>
            <dgm:choose name="Name26">
              <dgm:if name="Name27" func="var" arg="dir" op="equ" val="norm">
                <dgm:presOf axis="ch ch desOrSelf" ptType="node node node" st="1 3 1" cnt="1 1 0"/>
              </dgm:if>
              <dgm:else name="Name28">
                <dgm:presOf axis="ch ch desOrSelf" ptType="node node node" st="1 4 1" cnt="1 1 0"/>
              </dgm:else>
            </dgm:choose>
            <dgm:constrLst/>
            <dgm:ruleLst>
              <dgm:rule type="primFontSz" val="5" fact="NaN" max="NaN"/>
            </dgm:ruleLst>
          </dgm:layoutNode>
          <dgm:layoutNode name="tile4" styleLbl="node1">
            <dgm:alg type="sp"/>
            <dgm:shape xmlns:r="http://schemas.openxmlformats.org/officeDocument/2006/relationships" rot="90" type="round1Rect" r:blip="">
              <dgm:adjLst/>
            </dgm:shape>
            <dgm:choose name="Name29">
              <dgm:if name="Name30" func="var" arg="dir" op="equ" val="norm">
                <dgm:presOf axis="ch ch desOrSelf" ptType="node node node" st="1 4 1" cnt="1 1 0"/>
              </dgm:if>
              <dgm:else name="Name31">
                <dgm:presOf axis="ch ch desOrSelf" ptType="node node node" st="1 3 1" cnt="1 1 0"/>
              </dgm:else>
            </dgm:choose>
            <dgm:constrLst/>
            <dgm:ruleLst/>
          </dgm:layoutNode>
          <dgm:layoutNode name="tile4text" styleLbl="node1">
            <dgm:varLst>
              <dgm:chMax val="0"/>
              <dgm:chPref val="0"/>
              <dgm:bulletEnabled val="1"/>
            </dgm:varLst>
            <dgm:choose name="Name32">
              <dgm:if name="Name33" axis="root des" func="maxDepth" op="gte" val="3">
                <dgm:alg type="tx">
                  <dgm:param type="txAnchorVert" val="t"/>
                  <dgm:param type="parTxLTRAlign" val="l"/>
                  <dgm:param type="parTxRTLAlign" val="r"/>
                </dgm:alg>
              </dgm:if>
              <dgm:else name="Name34">
                <dgm:alg type="tx"/>
              </dgm:else>
            </dgm:choose>
            <dgm:shape xmlns:r="http://schemas.openxmlformats.org/officeDocument/2006/relationships" rot="90" type="rect" r:blip="" hideGeom="1">
              <dgm:adjLst/>
            </dgm:shape>
            <dgm:choose name="Name35">
              <dgm:if name="Name36" func="var" arg="dir" op="equ" val="norm">
                <dgm:presOf axis="ch ch desOrSelf" ptType="node node node" st="1 4 1" cnt="1 1 0"/>
              </dgm:if>
              <dgm:else name="Name37">
                <dgm:presOf axis="ch ch desOrSelf" ptType="node node node" st="1 3 1" cnt="1 1 0"/>
              </dgm:else>
            </dgm:choose>
            <dgm:constrLst/>
            <dgm:ruleLst>
              <dgm:rule type="primFontSz" val="5" fact="NaN" max="NaN"/>
            </dgm:ruleLst>
          </dgm:layoutNode>
        </dgm:layoutNode>
        <dgm:layoutNode name="centerTile" styleLbl="fgShp">
          <dgm:varLst>
            <dgm:chMax val="0"/>
            <dgm:chPref val="0"/>
          </dgm:varLst>
          <dgm:alg type="tx"/>
          <dgm:shape xmlns:r="http://schemas.openxmlformats.org/officeDocument/2006/relationships" type="roundRect" r:blip="">
            <dgm:adjLst/>
          </dgm:shape>
          <dgm:presOf axis="ch" ptType="node" cnt="1"/>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8"/>
    </dgm:choose>
  </dgm:layoutNode>
</dgm:layoutDef>
</file>

<file path=ppt/diagrams/layout3.xml><?xml version="1.0" encoding="utf-8"?>
<dgm:layoutDef xmlns:dgm="http://schemas.openxmlformats.org/drawingml/2006/diagram" xmlns:a="http://schemas.openxmlformats.org/drawingml/2006/main" uniqueId="urn:microsoft.com/office/officeart/2005/8/layout/matrix1">
  <dgm:title val=""/>
  <dgm:desc val=""/>
  <dgm:catLst>
    <dgm:cat type="matrix" pri="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styleData>
  <dgm:clr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clrData>
  <dgm:layoutNode name="diagram">
    <dgm:varLst>
      <dgm:chMax val="1"/>
      <dgm:dir/>
      <dgm:animLvl val="ctr"/>
      <dgm:resizeHandles val="exact"/>
    </dgm:varLst>
    <dgm:alg type="composite"/>
    <dgm:shape xmlns:r="http://schemas.openxmlformats.org/officeDocument/2006/relationships" r:blip="">
      <dgm:adjLst/>
    </dgm:shape>
    <dgm:presOf/>
    <dgm:constrLst>
      <dgm:constr type="ctrX" for="ch" forName="matrix" refType="w" fact="0.5"/>
      <dgm:constr type="ctrY" for="ch" forName="matrix" refType="h" fact="0.5"/>
      <dgm:constr type="w" for="ch" forName="matrix" refType="w"/>
      <dgm:constr type="h" for="ch" forName="matrix" refType="h"/>
      <dgm:constr type="ctrX" for="ch" forName="centerTile" refType="w" fact="0.5"/>
      <dgm:constr type="ctrY" for="ch" forName="centerTile" refType="h" fact="0.5"/>
      <dgm:constr type="w" for="ch" forName="centerTile" refType="w" fact="0.3"/>
      <dgm:constr type="h" for="ch" forName="centerTile" refType="h" fact="0.25"/>
      <dgm:constr type="primFontSz" for="des" ptType="node" op="equ" val="65"/>
    </dgm:constrLst>
    <dgm:ruleLst/>
    <dgm:choose name="Name0">
      <dgm:if name="Name1" axis="ch" ptType="node" func="cnt" op="gte" val="1">
        <dgm:layoutNode name="matrix">
          <dgm:alg type="composite"/>
          <dgm:shape xmlns:r="http://schemas.openxmlformats.org/officeDocument/2006/relationships" r:blip="">
            <dgm:adjLst/>
          </dgm:shape>
          <dgm:presOf/>
          <dgm:constrLst>
            <dgm:constr type="l" for="ch" forName="tile1"/>
            <dgm:constr type="t" for="ch" forName="tile1"/>
            <dgm:constr type="r" for="ch" forName="tile1" refType="w" fact="0.5"/>
            <dgm:constr type="b" for="ch" forName="tile1" refType="h" fact="0.5"/>
            <dgm:constr type="l" for="ch" forName="tile1text" refType="l" refFor="ch" refForName="tile1"/>
            <dgm:constr type="t" for="ch" forName="tile1text" refType="t" refFor="ch" refForName="tile1"/>
            <dgm:constr type="w" for="ch" forName="tile1text" refType="w" refFor="ch" refForName="tile1"/>
            <dgm:constr type="h" for="ch" forName="tile1text" refType="h" refFor="ch" refForName="tile1" fact="0.75"/>
            <dgm:constr type="r" for="ch" forName="tile2" refType="w"/>
            <dgm:constr type="t" for="ch" forName="tile2"/>
            <dgm:constr type="l" for="ch" forName="tile2" refType="w" fact="0.5"/>
            <dgm:constr type="b" for="ch" forName="tile2" refType="h" fact="0.5"/>
            <dgm:constr type="r" for="ch" forName="tile2text" refType="r" refFor="ch" refForName="tile2"/>
            <dgm:constr type="t" for="ch" forName="tile2text" refType="t" refFor="ch" refForName="tile2"/>
            <dgm:constr type="w" for="ch" forName="tile2text" refType="w" refFor="ch" refForName="tile2"/>
            <dgm:constr type="h" for="ch" forName="tile2text" refType="h" refFor="ch" refForName="tile2" fact="0.75"/>
            <dgm:constr type="l" for="ch" forName="tile3"/>
            <dgm:constr type="b" for="ch" forName="tile3" refType="h"/>
            <dgm:constr type="r" for="ch" forName="tile3" refType="w" fact="0.5"/>
            <dgm:constr type="t" for="ch" forName="tile3" refType="h" fact="0.5"/>
            <dgm:constr type="l" for="ch" forName="tile3text" refType="l" refFor="ch" refForName="tile3"/>
            <dgm:constr type="b" for="ch" forName="tile3text" refType="b" refFor="ch" refForName="tile3"/>
            <dgm:constr type="w" for="ch" forName="tile3text" refType="w" refFor="ch" refForName="tile3"/>
            <dgm:constr type="h" for="ch" forName="tile3text" refType="h" refFor="ch" refForName="tile3" fact="0.75"/>
            <dgm:constr type="r" for="ch" forName="tile4" refType="w"/>
            <dgm:constr type="b" for="ch" forName="tile4" refType="h"/>
            <dgm:constr type="l" for="ch" forName="tile4" refType="w" fact="0.5"/>
            <dgm:constr type="t" for="ch" forName="tile4" refType="h" fact="0.5"/>
            <dgm:constr type="r" for="ch" forName="tile4text" refType="r" refFor="ch" refForName="tile4"/>
            <dgm:constr type="b" for="ch" forName="tile4text" refType="b" refFor="ch" refForName="tile4"/>
            <dgm:constr type="w" for="ch" forName="tile4text" refType="w" refFor="ch" refForName="tile4"/>
            <dgm:constr type="h" for="ch" forName="tile4text" refType="h" refFor="ch" refForName="tile4" fact="0.75"/>
          </dgm:constrLst>
          <dgm:ruleLst/>
          <dgm:layoutNode name="tile1" styleLbl="node1">
            <dgm:alg type="sp"/>
            <dgm:shape xmlns:r="http://schemas.openxmlformats.org/officeDocument/2006/relationships" rot="270" type="round1Rect" r:blip="">
              <dgm:adjLst/>
            </dgm:shape>
            <dgm:choose name="Name2">
              <dgm:if name="Name3" func="var" arg="dir" op="equ" val="norm">
                <dgm:presOf axis="ch ch desOrSelf" ptType="node node node" st="1 1 1" cnt="1 1 0"/>
              </dgm:if>
              <dgm:else name="Name4">
                <dgm:presOf axis="ch ch desOrSelf" ptType="node node node" st="1 2 1" cnt="1 1 0"/>
              </dgm:else>
            </dgm:choose>
            <dgm:constrLst/>
            <dgm:ruleLst/>
          </dgm:layoutNode>
          <dgm:layoutNode name="tile1text" styleLbl="node1">
            <dgm:varLst>
              <dgm:chMax val="0"/>
              <dgm:chPref val="0"/>
              <dgm:bulletEnabled val="1"/>
            </dgm:varLst>
            <dgm:choose name="Name5">
              <dgm:if name="Name6" axis="root des" func="maxDepth" op="gte" val="3">
                <dgm:alg type="tx">
                  <dgm:param type="txAnchorVert" val="t"/>
                  <dgm:param type="parTxLTRAlign" val="l"/>
                  <dgm:param type="parTxRTLAlign" val="r"/>
                </dgm:alg>
              </dgm:if>
              <dgm:else name="Name7">
                <dgm:alg type="tx"/>
              </dgm:else>
            </dgm:choose>
            <dgm:shape xmlns:r="http://schemas.openxmlformats.org/officeDocument/2006/relationships" rot="270" type="rect" r:blip="" hideGeom="1">
              <dgm:adjLst>
                <dgm:adj idx="1" val="0.2"/>
              </dgm:adjLst>
            </dgm:shape>
            <dgm:choose name="Name8">
              <dgm:if name="Name9" func="var" arg="dir" op="equ" val="norm">
                <dgm:presOf axis="ch ch desOrSelf" ptType="node node node" st="1 1 1" cnt="1 1 0"/>
              </dgm:if>
              <dgm:else name="Name10">
                <dgm:presOf axis="ch ch desOrSelf" ptType="node node node" st="1 2 1" cnt="1 1 0"/>
              </dgm:else>
            </dgm:choose>
            <dgm:constrLst/>
            <dgm:ruleLst>
              <dgm:rule type="primFontSz" val="5" fact="NaN" max="NaN"/>
            </dgm:ruleLst>
          </dgm:layoutNode>
          <dgm:layoutNode name="tile2" styleLbl="node1">
            <dgm:alg type="sp"/>
            <dgm:shape xmlns:r="http://schemas.openxmlformats.org/officeDocument/2006/relationships" type="round1Rect" r:blip="">
              <dgm:adjLst/>
            </dgm:shape>
            <dgm:choose name="Name11">
              <dgm:if name="Name12" func="var" arg="dir" op="equ" val="norm">
                <dgm:presOf axis="ch ch desOrSelf" ptType="node node node" st="1 2 1" cnt="1 1 0"/>
              </dgm:if>
              <dgm:else name="Name13">
                <dgm:presOf axis="ch ch desOrSelf" ptType="node node node" st="1 1 1" cnt="1 1 0"/>
              </dgm:else>
            </dgm:choose>
            <dgm:constrLst/>
            <dgm:ruleLst/>
          </dgm:layoutNode>
          <dgm:layoutNode name="tile2text" styleLbl="node1">
            <dgm:varLst>
              <dgm:chMax val="0"/>
              <dgm:chPref val="0"/>
              <dgm:bulletEnabled val="1"/>
            </dgm:varLst>
            <dgm:choose name="Name14">
              <dgm:if name="Name15" axis="root des" func="maxDepth" op="gte" val="3">
                <dgm:alg type="tx">
                  <dgm:param type="txAnchorVert" val="t"/>
                  <dgm:param type="parTxLTRAlign" val="l"/>
                  <dgm:param type="parTxRTLAlign" val="r"/>
                </dgm:alg>
              </dgm:if>
              <dgm:else name="Name16">
                <dgm:alg type="tx"/>
              </dgm:else>
            </dgm:choose>
            <dgm:shape xmlns:r="http://schemas.openxmlformats.org/officeDocument/2006/relationships" type="rect" r:blip="" hideGeom="1">
              <dgm:adjLst/>
            </dgm:shape>
            <dgm:choose name="Name17">
              <dgm:if name="Name18" func="var" arg="dir" op="equ" val="norm">
                <dgm:presOf axis="ch ch desOrSelf" ptType="node node node" st="1 2 1" cnt="1 1 0"/>
              </dgm:if>
              <dgm:else name="Name19">
                <dgm:presOf axis="ch ch desOrSelf" ptType="node node node" st="1 1 1" cnt="1 1 0"/>
              </dgm:else>
            </dgm:choose>
            <dgm:constrLst/>
            <dgm:ruleLst>
              <dgm:rule type="primFontSz" val="5" fact="NaN" max="NaN"/>
            </dgm:ruleLst>
          </dgm:layoutNode>
          <dgm:layoutNode name="tile3" styleLbl="node1">
            <dgm:alg type="sp"/>
            <dgm:shape xmlns:r="http://schemas.openxmlformats.org/officeDocument/2006/relationships" rot="180" type="round1Rect" r:blip="">
              <dgm:adjLst/>
            </dgm:shape>
            <dgm:choose name="Name20">
              <dgm:if name="Name21" func="var" arg="dir" op="equ" val="norm">
                <dgm:presOf axis="ch ch desOrSelf" ptType="node node node" st="1 3 1" cnt="1 1 0"/>
              </dgm:if>
              <dgm:else name="Name22">
                <dgm:presOf axis="ch ch desOrSelf" ptType="node node node" st="1 4 1" cnt="1 1 0"/>
              </dgm:else>
            </dgm:choose>
            <dgm:constrLst/>
            <dgm:ruleLst/>
          </dgm:layoutNode>
          <dgm:layoutNode name="tile3text" styleLbl="node1">
            <dgm:varLst>
              <dgm:chMax val="0"/>
              <dgm:chPref val="0"/>
              <dgm:bulletEnabled val="1"/>
            </dgm:varLst>
            <dgm:choose name="Name23">
              <dgm:if name="Name24" axis="root des" func="maxDepth" op="gte" val="3">
                <dgm:alg type="tx">
                  <dgm:param type="txAnchorVert" val="t"/>
                  <dgm:param type="parTxLTRAlign" val="l"/>
                  <dgm:param type="parTxRTLAlign" val="r"/>
                </dgm:alg>
              </dgm:if>
              <dgm:else name="Name25">
                <dgm:alg type="tx"/>
              </dgm:else>
            </dgm:choose>
            <dgm:shape xmlns:r="http://schemas.openxmlformats.org/officeDocument/2006/relationships" rot="180" type="rect" r:blip="" hideGeom="1">
              <dgm:adjLst/>
            </dgm:shape>
            <dgm:choose name="Name26">
              <dgm:if name="Name27" func="var" arg="dir" op="equ" val="norm">
                <dgm:presOf axis="ch ch desOrSelf" ptType="node node node" st="1 3 1" cnt="1 1 0"/>
              </dgm:if>
              <dgm:else name="Name28">
                <dgm:presOf axis="ch ch desOrSelf" ptType="node node node" st="1 4 1" cnt="1 1 0"/>
              </dgm:else>
            </dgm:choose>
            <dgm:constrLst/>
            <dgm:ruleLst>
              <dgm:rule type="primFontSz" val="5" fact="NaN" max="NaN"/>
            </dgm:ruleLst>
          </dgm:layoutNode>
          <dgm:layoutNode name="tile4" styleLbl="node1">
            <dgm:alg type="sp"/>
            <dgm:shape xmlns:r="http://schemas.openxmlformats.org/officeDocument/2006/relationships" rot="90" type="round1Rect" r:blip="">
              <dgm:adjLst/>
            </dgm:shape>
            <dgm:choose name="Name29">
              <dgm:if name="Name30" func="var" arg="dir" op="equ" val="norm">
                <dgm:presOf axis="ch ch desOrSelf" ptType="node node node" st="1 4 1" cnt="1 1 0"/>
              </dgm:if>
              <dgm:else name="Name31">
                <dgm:presOf axis="ch ch desOrSelf" ptType="node node node" st="1 3 1" cnt="1 1 0"/>
              </dgm:else>
            </dgm:choose>
            <dgm:constrLst/>
            <dgm:ruleLst/>
          </dgm:layoutNode>
          <dgm:layoutNode name="tile4text" styleLbl="node1">
            <dgm:varLst>
              <dgm:chMax val="0"/>
              <dgm:chPref val="0"/>
              <dgm:bulletEnabled val="1"/>
            </dgm:varLst>
            <dgm:choose name="Name32">
              <dgm:if name="Name33" axis="root des" func="maxDepth" op="gte" val="3">
                <dgm:alg type="tx">
                  <dgm:param type="txAnchorVert" val="t"/>
                  <dgm:param type="parTxLTRAlign" val="l"/>
                  <dgm:param type="parTxRTLAlign" val="r"/>
                </dgm:alg>
              </dgm:if>
              <dgm:else name="Name34">
                <dgm:alg type="tx"/>
              </dgm:else>
            </dgm:choose>
            <dgm:shape xmlns:r="http://schemas.openxmlformats.org/officeDocument/2006/relationships" rot="90" type="rect" r:blip="" hideGeom="1">
              <dgm:adjLst/>
            </dgm:shape>
            <dgm:choose name="Name35">
              <dgm:if name="Name36" func="var" arg="dir" op="equ" val="norm">
                <dgm:presOf axis="ch ch desOrSelf" ptType="node node node" st="1 4 1" cnt="1 1 0"/>
              </dgm:if>
              <dgm:else name="Name37">
                <dgm:presOf axis="ch ch desOrSelf" ptType="node node node" st="1 3 1" cnt="1 1 0"/>
              </dgm:else>
            </dgm:choose>
            <dgm:constrLst/>
            <dgm:ruleLst>
              <dgm:rule type="primFontSz" val="5" fact="NaN" max="NaN"/>
            </dgm:ruleLst>
          </dgm:layoutNode>
        </dgm:layoutNode>
        <dgm:layoutNode name="centerTile" styleLbl="fgShp">
          <dgm:varLst>
            <dgm:chMax val="0"/>
            <dgm:chPref val="0"/>
          </dgm:varLst>
          <dgm:alg type="tx"/>
          <dgm:shape xmlns:r="http://schemas.openxmlformats.org/officeDocument/2006/relationships" type="roundRect" r:blip="">
            <dgm:adjLst/>
          </dgm:shape>
          <dgm:presOf axis="ch" ptType="node" cnt="1"/>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8"/>
    </dgm:choose>
  </dgm:layoutNode>
</dgm:layoutDef>
</file>

<file path=ppt/diagrams/layout4.xml><?xml version="1.0" encoding="utf-8"?>
<dgm:layoutDef xmlns:dgm="http://schemas.openxmlformats.org/drawingml/2006/diagram" xmlns:a="http://schemas.openxmlformats.org/drawingml/2006/main" uniqueId="urn:microsoft.com/office/officeart/2005/8/layout/matrix1">
  <dgm:title val=""/>
  <dgm:desc val=""/>
  <dgm:catLst>
    <dgm:cat type="matrix" pri="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styleData>
  <dgm:clr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clrData>
  <dgm:layoutNode name="diagram">
    <dgm:varLst>
      <dgm:chMax val="1"/>
      <dgm:dir/>
      <dgm:animLvl val="ctr"/>
      <dgm:resizeHandles val="exact"/>
    </dgm:varLst>
    <dgm:alg type="composite"/>
    <dgm:shape xmlns:r="http://schemas.openxmlformats.org/officeDocument/2006/relationships" r:blip="">
      <dgm:adjLst/>
    </dgm:shape>
    <dgm:presOf/>
    <dgm:constrLst>
      <dgm:constr type="ctrX" for="ch" forName="matrix" refType="w" fact="0.5"/>
      <dgm:constr type="ctrY" for="ch" forName="matrix" refType="h" fact="0.5"/>
      <dgm:constr type="w" for="ch" forName="matrix" refType="w"/>
      <dgm:constr type="h" for="ch" forName="matrix" refType="h"/>
      <dgm:constr type="ctrX" for="ch" forName="centerTile" refType="w" fact="0.5"/>
      <dgm:constr type="ctrY" for="ch" forName="centerTile" refType="h" fact="0.5"/>
      <dgm:constr type="w" for="ch" forName="centerTile" refType="w" fact="0.3"/>
      <dgm:constr type="h" for="ch" forName="centerTile" refType="h" fact="0.25"/>
      <dgm:constr type="primFontSz" for="des" ptType="node" op="equ" val="65"/>
    </dgm:constrLst>
    <dgm:ruleLst/>
    <dgm:choose name="Name0">
      <dgm:if name="Name1" axis="ch" ptType="node" func="cnt" op="gte" val="1">
        <dgm:layoutNode name="matrix">
          <dgm:alg type="composite"/>
          <dgm:shape xmlns:r="http://schemas.openxmlformats.org/officeDocument/2006/relationships" r:blip="">
            <dgm:adjLst/>
          </dgm:shape>
          <dgm:presOf/>
          <dgm:constrLst>
            <dgm:constr type="l" for="ch" forName="tile1"/>
            <dgm:constr type="t" for="ch" forName="tile1"/>
            <dgm:constr type="r" for="ch" forName="tile1" refType="w" fact="0.5"/>
            <dgm:constr type="b" for="ch" forName="tile1" refType="h" fact="0.5"/>
            <dgm:constr type="l" for="ch" forName="tile1text" refType="l" refFor="ch" refForName="tile1"/>
            <dgm:constr type="t" for="ch" forName="tile1text" refType="t" refFor="ch" refForName="tile1"/>
            <dgm:constr type="w" for="ch" forName="tile1text" refType="w" refFor="ch" refForName="tile1"/>
            <dgm:constr type="h" for="ch" forName="tile1text" refType="h" refFor="ch" refForName="tile1" fact="0.75"/>
            <dgm:constr type="r" for="ch" forName="tile2" refType="w"/>
            <dgm:constr type="t" for="ch" forName="tile2"/>
            <dgm:constr type="l" for="ch" forName="tile2" refType="w" fact="0.5"/>
            <dgm:constr type="b" for="ch" forName="tile2" refType="h" fact="0.5"/>
            <dgm:constr type="r" for="ch" forName="tile2text" refType="r" refFor="ch" refForName="tile2"/>
            <dgm:constr type="t" for="ch" forName="tile2text" refType="t" refFor="ch" refForName="tile2"/>
            <dgm:constr type="w" for="ch" forName="tile2text" refType="w" refFor="ch" refForName="tile2"/>
            <dgm:constr type="h" for="ch" forName="tile2text" refType="h" refFor="ch" refForName="tile2" fact="0.75"/>
            <dgm:constr type="l" for="ch" forName="tile3"/>
            <dgm:constr type="b" for="ch" forName="tile3" refType="h"/>
            <dgm:constr type="r" for="ch" forName="tile3" refType="w" fact="0.5"/>
            <dgm:constr type="t" for="ch" forName="tile3" refType="h" fact="0.5"/>
            <dgm:constr type="l" for="ch" forName="tile3text" refType="l" refFor="ch" refForName="tile3"/>
            <dgm:constr type="b" for="ch" forName="tile3text" refType="b" refFor="ch" refForName="tile3"/>
            <dgm:constr type="w" for="ch" forName="tile3text" refType="w" refFor="ch" refForName="tile3"/>
            <dgm:constr type="h" for="ch" forName="tile3text" refType="h" refFor="ch" refForName="tile3" fact="0.75"/>
            <dgm:constr type="r" for="ch" forName="tile4" refType="w"/>
            <dgm:constr type="b" for="ch" forName="tile4" refType="h"/>
            <dgm:constr type="l" for="ch" forName="tile4" refType="w" fact="0.5"/>
            <dgm:constr type="t" for="ch" forName="tile4" refType="h" fact="0.5"/>
            <dgm:constr type="r" for="ch" forName="tile4text" refType="r" refFor="ch" refForName="tile4"/>
            <dgm:constr type="b" for="ch" forName="tile4text" refType="b" refFor="ch" refForName="tile4"/>
            <dgm:constr type="w" for="ch" forName="tile4text" refType="w" refFor="ch" refForName="tile4"/>
            <dgm:constr type="h" for="ch" forName="tile4text" refType="h" refFor="ch" refForName="tile4" fact="0.75"/>
          </dgm:constrLst>
          <dgm:ruleLst/>
          <dgm:layoutNode name="tile1" styleLbl="node1">
            <dgm:alg type="sp"/>
            <dgm:shape xmlns:r="http://schemas.openxmlformats.org/officeDocument/2006/relationships" rot="270" type="round1Rect" r:blip="">
              <dgm:adjLst/>
            </dgm:shape>
            <dgm:choose name="Name2">
              <dgm:if name="Name3" func="var" arg="dir" op="equ" val="norm">
                <dgm:presOf axis="ch ch desOrSelf" ptType="node node node" st="1 1 1" cnt="1 1 0"/>
              </dgm:if>
              <dgm:else name="Name4">
                <dgm:presOf axis="ch ch desOrSelf" ptType="node node node" st="1 2 1" cnt="1 1 0"/>
              </dgm:else>
            </dgm:choose>
            <dgm:constrLst/>
            <dgm:ruleLst/>
          </dgm:layoutNode>
          <dgm:layoutNode name="tile1text" styleLbl="node1">
            <dgm:varLst>
              <dgm:chMax val="0"/>
              <dgm:chPref val="0"/>
              <dgm:bulletEnabled val="1"/>
            </dgm:varLst>
            <dgm:choose name="Name5">
              <dgm:if name="Name6" axis="root des" func="maxDepth" op="gte" val="3">
                <dgm:alg type="tx">
                  <dgm:param type="txAnchorVert" val="t"/>
                  <dgm:param type="parTxLTRAlign" val="l"/>
                  <dgm:param type="parTxRTLAlign" val="r"/>
                </dgm:alg>
              </dgm:if>
              <dgm:else name="Name7">
                <dgm:alg type="tx"/>
              </dgm:else>
            </dgm:choose>
            <dgm:shape xmlns:r="http://schemas.openxmlformats.org/officeDocument/2006/relationships" rot="270" type="rect" r:blip="" hideGeom="1">
              <dgm:adjLst>
                <dgm:adj idx="1" val="0.2"/>
              </dgm:adjLst>
            </dgm:shape>
            <dgm:choose name="Name8">
              <dgm:if name="Name9" func="var" arg="dir" op="equ" val="norm">
                <dgm:presOf axis="ch ch desOrSelf" ptType="node node node" st="1 1 1" cnt="1 1 0"/>
              </dgm:if>
              <dgm:else name="Name10">
                <dgm:presOf axis="ch ch desOrSelf" ptType="node node node" st="1 2 1" cnt="1 1 0"/>
              </dgm:else>
            </dgm:choose>
            <dgm:constrLst/>
            <dgm:ruleLst>
              <dgm:rule type="primFontSz" val="5" fact="NaN" max="NaN"/>
            </dgm:ruleLst>
          </dgm:layoutNode>
          <dgm:layoutNode name="tile2" styleLbl="node1">
            <dgm:alg type="sp"/>
            <dgm:shape xmlns:r="http://schemas.openxmlformats.org/officeDocument/2006/relationships" type="round1Rect" r:blip="">
              <dgm:adjLst/>
            </dgm:shape>
            <dgm:choose name="Name11">
              <dgm:if name="Name12" func="var" arg="dir" op="equ" val="norm">
                <dgm:presOf axis="ch ch desOrSelf" ptType="node node node" st="1 2 1" cnt="1 1 0"/>
              </dgm:if>
              <dgm:else name="Name13">
                <dgm:presOf axis="ch ch desOrSelf" ptType="node node node" st="1 1 1" cnt="1 1 0"/>
              </dgm:else>
            </dgm:choose>
            <dgm:constrLst/>
            <dgm:ruleLst/>
          </dgm:layoutNode>
          <dgm:layoutNode name="tile2text" styleLbl="node1">
            <dgm:varLst>
              <dgm:chMax val="0"/>
              <dgm:chPref val="0"/>
              <dgm:bulletEnabled val="1"/>
            </dgm:varLst>
            <dgm:choose name="Name14">
              <dgm:if name="Name15" axis="root des" func="maxDepth" op="gte" val="3">
                <dgm:alg type="tx">
                  <dgm:param type="txAnchorVert" val="t"/>
                  <dgm:param type="parTxLTRAlign" val="l"/>
                  <dgm:param type="parTxRTLAlign" val="r"/>
                </dgm:alg>
              </dgm:if>
              <dgm:else name="Name16">
                <dgm:alg type="tx"/>
              </dgm:else>
            </dgm:choose>
            <dgm:shape xmlns:r="http://schemas.openxmlformats.org/officeDocument/2006/relationships" type="rect" r:blip="" hideGeom="1">
              <dgm:adjLst/>
            </dgm:shape>
            <dgm:choose name="Name17">
              <dgm:if name="Name18" func="var" arg="dir" op="equ" val="norm">
                <dgm:presOf axis="ch ch desOrSelf" ptType="node node node" st="1 2 1" cnt="1 1 0"/>
              </dgm:if>
              <dgm:else name="Name19">
                <dgm:presOf axis="ch ch desOrSelf" ptType="node node node" st="1 1 1" cnt="1 1 0"/>
              </dgm:else>
            </dgm:choose>
            <dgm:constrLst/>
            <dgm:ruleLst>
              <dgm:rule type="primFontSz" val="5" fact="NaN" max="NaN"/>
            </dgm:ruleLst>
          </dgm:layoutNode>
          <dgm:layoutNode name="tile3" styleLbl="node1">
            <dgm:alg type="sp"/>
            <dgm:shape xmlns:r="http://schemas.openxmlformats.org/officeDocument/2006/relationships" rot="180" type="round1Rect" r:blip="">
              <dgm:adjLst/>
            </dgm:shape>
            <dgm:choose name="Name20">
              <dgm:if name="Name21" func="var" arg="dir" op="equ" val="norm">
                <dgm:presOf axis="ch ch desOrSelf" ptType="node node node" st="1 3 1" cnt="1 1 0"/>
              </dgm:if>
              <dgm:else name="Name22">
                <dgm:presOf axis="ch ch desOrSelf" ptType="node node node" st="1 4 1" cnt="1 1 0"/>
              </dgm:else>
            </dgm:choose>
            <dgm:constrLst/>
            <dgm:ruleLst/>
          </dgm:layoutNode>
          <dgm:layoutNode name="tile3text" styleLbl="node1">
            <dgm:varLst>
              <dgm:chMax val="0"/>
              <dgm:chPref val="0"/>
              <dgm:bulletEnabled val="1"/>
            </dgm:varLst>
            <dgm:choose name="Name23">
              <dgm:if name="Name24" axis="root des" func="maxDepth" op="gte" val="3">
                <dgm:alg type="tx">
                  <dgm:param type="txAnchorVert" val="t"/>
                  <dgm:param type="parTxLTRAlign" val="l"/>
                  <dgm:param type="parTxRTLAlign" val="r"/>
                </dgm:alg>
              </dgm:if>
              <dgm:else name="Name25">
                <dgm:alg type="tx"/>
              </dgm:else>
            </dgm:choose>
            <dgm:shape xmlns:r="http://schemas.openxmlformats.org/officeDocument/2006/relationships" rot="180" type="rect" r:blip="" hideGeom="1">
              <dgm:adjLst/>
            </dgm:shape>
            <dgm:choose name="Name26">
              <dgm:if name="Name27" func="var" arg="dir" op="equ" val="norm">
                <dgm:presOf axis="ch ch desOrSelf" ptType="node node node" st="1 3 1" cnt="1 1 0"/>
              </dgm:if>
              <dgm:else name="Name28">
                <dgm:presOf axis="ch ch desOrSelf" ptType="node node node" st="1 4 1" cnt="1 1 0"/>
              </dgm:else>
            </dgm:choose>
            <dgm:constrLst/>
            <dgm:ruleLst>
              <dgm:rule type="primFontSz" val="5" fact="NaN" max="NaN"/>
            </dgm:ruleLst>
          </dgm:layoutNode>
          <dgm:layoutNode name="tile4" styleLbl="node1">
            <dgm:alg type="sp"/>
            <dgm:shape xmlns:r="http://schemas.openxmlformats.org/officeDocument/2006/relationships" rot="90" type="round1Rect" r:blip="">
              <dgm:adjLst/>
            </dgm:shape>
            <dgm:choose name="Name29">
              <dgm:if name="Name30" func="var" arg="dir" op="equ" val="norm">
                <dgm:presOf axis="ch ch desOrSelf" ptType="node node node" st="1 4 1" cnt="1 1 0"/>
              </dgm:if>
              <dgm:else name="Name31">
                <dgm:presOf axis="ch ch desOrSelf" ptType="node node node" st="1 3 1" cnt="1 1 0"/>
              </dgm:else>
            </dgm:choose>
            <dgm:constrLst/>
            <dgm:ruleLst/>
          </dgm:layoutNode>
          <dgm:layoutNode name="tile4text" styleLbl="node1">
            <dgm:varLst>
              <dgm:chMax val="0"/>
              <dgm:chPref val="0"/>
              <dgm:bulletEnabled val="1"/>
            </dgm:varLst>
            <dgm:choose name="Name32">
              <dgm:if name="Name33" axis="root des" func="maxDepth" op="gte" val="3">
                <dgm:alg type="tx">
                  <dgm:param type="txAnchorVert" val="t"/>
                  <dgm:param type="parTxLTRAlign" val="l"/>
                  <dgm:param type="parTxRTLAlign" val="r"/>
                </dgm:alg>
              </dgm:if>
              <dgm:else name="Name34">
                <dgm:alg type="tx"/>
              </dgm:else>
            </dgm:choose>
            <dgm:shape xmlns:r="http://schemas.openxmlformats.org/officeDocument/2006/relationships" rot="90" type="rect" r:blip="" hideGeom="1">
              <dgm:adjLst/>
            </dgm:shape>
            <dgm:choose name="Name35">
              <dgm:if name="Name36" func="var" arg="dir" op="equ" val="norm">
                <dgm:presOf axis="ch ch desOrSelf" ptType="node node node" st="1 4 1" cnt="1 1 0"/>
              </dgm:if>
              <dgm:else name="Name37">
                <dgm:presOf axis="ch ch desOrSelf" ptType="node node node" st="1 3 1" cnt="1 1 0"/>
              </dgm:else>
            </dgm:choose>
            <dgm:constrLst/>
            <dgm:ruleLst>
              <dgm:rule type="primFontSz" val="5" fact="NaN" max="NaN"/>
            </dgm:ruleLst>
          </dgm:layoutNode>
        </dgm:layoutNode>
        <dgm:layoutNode name="centerTile" styleLbl="fgShp">
          <dgm:varLst>
            <dgm:chMax val="0"/>
            <dgm:chPref val="0"/>
          </dgm:varLst>
          <dgm:alg type="tx"/>
          <dgm:shape xmlns:r="http://schemas.openxmlformats.org/officeDocument/2006/relationships" type="roundRect" r:blip="">
            <dgm:adjLst/>
          </dgm:shape>
          <dgm:presOf axis="ch" ptType="node" cnt="1"/>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8"/>
    </dgm:choose>
  </dgm:layoutNode>
</dgm:layoutDef>
</file>

<file path=ppt/diagrams/layout5.xml><?xml version="1.0" encoding="utf-8"?>
<dgm:layoutDef xmlns:dgm="http://schemas.openxmlformats.org/drawingml/2006/diagram" xmlns:a="http://schemas.openxmlformats.org/drawingml/2006/main" uniqueId="urn:microsoft.com/office/officeart/2005/8/layout/pyramid1">
  <dgm:title val=""/>
  <dgm:desc val=""/>
  <dgm:catLst>
    <dgm:cat type="pyramid" pri="1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B"/>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B"/>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mid"/>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layout6.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600AF3-3039-6A47-986F-51E57C62AB1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123A03C-0A30-AF47-BC73-7E76114C0C1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A432B0B-93EA-3049-BA35-9D83F69AD15D}"/>
              </a:ext>
            </a:extLst>
          </p:cNvPr>
          <p:cNvSpPr>
            <a:spLocks noGrp="1"/>
          </p:cNvSpPr>
          <p:nvPr>
            <p:ph type="dt" sz="half" idx="10"/>
          </p:nvPr>
        </p:nvSpPr>
        <p:spPr/>
        <p:txBody>
          <a:bodyPr/>
          <a:lstStyle/>
          <a:p>
            <a:fld id="{E117E0DC-5939-6843-AF2B-4DE427CCEDEF}" type="datetimeFigureOut">
              <a:rPr lang="en-US" smtClean="0"/>
              <a:t>10/18/21</a:t>
            </a:fld>
            <a:endParaRPr lang="en-US"/>
          </a:p>
        </p:txBody>
      </p:sp>
      <p:sp>
        <p:nvSpPr>
          <p:cNvPr id="5" name="Footer Placeholder 4">
            <a:extLst>
              <a:ext uri="{FF2B5EF4-FFF2-40B4-BE49-F238E27FC236}">
                <a16:creationId xmlns:a16="http://schemas.microsoft.com/office/drawing/2014/main" id="{A5BCAF5C-87B7-604D-99A4-32E1A159A5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5BB17B-9647-BE45-B93A-C0E5B82C5543}"/>
              </a:ext>
            </a:extLst>
          </p:cNvPr>
          <p:cNvSpPr>
            <a:spLocks noGrp="1"/>
          </p:cNvSpPr>
          <p:nvPr>
            <p:ph type="sldNum" sz="quarter" idx="12"/>
          </p:nvPr>
        </p:nvSpPr>
        <p:spPr/>
        <p:txBody>
          <a:bodyPr/>
          <a:lstStyle/>
          <a:p>
            <a:fld id="{44BC1728-58C8-E845-8C75-FF93FFC8208D}" type="slidenum">
              <a:rPr lang="en-US" smtClean="0"/>
              <a:t>‹#›</a:t>
            </a:fld>
            <a:endParaRPr lang="en-US"/>
          </a:p>
        </p:txBody>
      </p:sp>
    </p:spTree>
    <p:extLst>
      <p:ext uri="{BB962C8B-B14F-4D97-AF65-F5344CB8AC3E}">
        <p14:creationId xmlns:p14="http://schemas.microsoft.com/office/powerpoint/2010/main" val="7984866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B2F75C-CC04-2941-B0B4-477C9FFC8A0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EEE129D-9C2E-964B-9BD0-5B197161081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A9E61A2-F8AC-7748-8C43-74A74863CDF8}"/>
              </a:ext>
            </a:extLst>
          </p:cNvPr>
          <p:cNvSpPr>
            <a:spLocks noGrp="1"/>
          </p:cNvSpPr>
          <p:nvPr>
            <p:ph type="dt" sz="half" idx="10"/>
          </p:nvPr>
        </p:nvSpPr>
        <p:spPr/>
        <p:txBody>
          <a:bodyPr/>
          <a:lstStyle/>
          <a:p>
            <a:fld id="{E117E0DC-5939-6843-AF2B-4DE427CCEDEF}" type="datetimeFigureOut">
              <a:rPr lang="en-US" smtClean="0"/>
              <a:t>10/18/21</a:t>
            </a:fld>
            <a:endParaRPr lang="en-US"/>
          </a:p>
        </p:txBody>
      </p:sp>
      <p:sp>
        <p:nvSpPr>
          <p:cNvPr id="5" name="Footer Placeholder 4">
            <a:extLst>
              <a:ext uri="{FF2B5EF4-FFF2-40B4-BE49-F238E27FC236}">
                <a16:creationId xmlns:a16="http://schemas.microsoft.com/office/drawing/2014/main" id="{AE140BF7-1234-F74D-B69F-29C4BA4834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E9B25E-AD9C-EA4A-9050-697AD988138C}"/>
              </a:ext>
            </a:extLst>
          </p:cNvPr>
          <p:cNvSpPr>
            <a:spLocks noGrp="1"/>
          </p:cNvSpPr>
          <p:nvPr>
            <p:ph type="sldNum" sz="quarter" idx="12"/>
          </p:nvPr>
        </p:nvSpPr>
        <p:spPr/>
        <p:txBody>
          <a:bodyPr/>
          <a:lstStyle/>
          <a:p>
            <a:fld id="{44BC1728-58C8-E845-8C75-FF93FFC8208D}" type="slidenum">
              <a:rPr lang="en-US" smtClean="0"/>
              <a:t>‹#›</a:t>
            </a:fld>
            <a:endParaRPr lang="en-US"/>
          </a:p>
        </p:txBody>
      </p:sp>
    </p:spTree>
    <p:extLst>
      <p:ext uri="{BB962C8B-B14F-4D97-AF65-F5344CB8AC3E}">
        <p14:creationId xmlns:p14="http://schemas.microsoft.com/office/powerpoint/2010/main" val="35297410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11C32EF-552E-DE44-9695-C47E4E0CF3E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6D882FC-1683-944B-9DE3-1DE651FD365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C431A2B-41C8-7444-8902-2CFFA45AF223}"/>
              </a:ext>
            </a:extLst>
          </p:cNvPr>
          <p:cNvSpPr>
            <a:spLocks noGrp="1"/>
          </p:cNvSpPr>
          <p:nvPr>
            <p:ph type="dt" sz="half" idx="10"/>
          </p:nvPr>
        </p:nvSpPr>
        <p:spPr/>
        <p:txBody>
          <a:bodyPr/>
          <a:lstStyle/>
          <a:p>
            <a:fld id="{E117E0DC-5939-6843-AF2B-4DE427CCEDEF}" type="datetimeFigureOut">
              <a:rPr lang="en-US" smtClean="0"/>
              <a:t>10/18/21</a:t>
            </a:fld>
            <a:endParaRPr lang="en-US"/>
          </a:p>
        </p:txBody>
      </p:sp>
      <p:sp>
        <p:nvSpPr>
          <p:cNvPr id="5" name="Footer Placeholder 4">
            <a:extLst>
              <a:ext uri="{FF2B5EF4-FFF2-40B4-BE49-F238E27FC236}">
                <a16:creationId xmlns:a16="http://schemas.microsoft.com/office/drawing/2014/main" id="{B1C2A591-2308-3F44-9A13-5E3A44DA02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15DBF6-3EFF-FB41-8E44-C46855E6BAE7}"/>
              </a:ext>
            </a:extLst>
          </p:cNvPr>
          <p:cNvSpPr>
            <a:spLocks noGrp="1"/>
          </p:cNvSpPr>
          <p:nvPr>
            <p:ph type="sldNum" sz="quarter" idx="12"/>
          </p:nvPr>
        </p:nvSpPr>
        <p:spPr/>
        <p:txBody>
          <a:bodyPr/>
          <a:lstStyle/>
          <a:p>
            <a:fld id="{44BC1728-58C8-E845-8C75-FF93FFC8208D}" type="slidenum">
              <a:rPr lang="en-US" smtClean="0"/>
              <a:t>‹#›</a:t>
            </a:fld>
            <a:endParaRPr lang="en-US"/>
          </a:p>
        </p:txBody>
      </p:sp>
    </p:spTree>
    <p:extLst>
      <p:ext uri="{BB962C8B-B14F-4D97-AF65-F5344CB8AC3E}">
        <p14:creationId xmlns:p14="http://schemas.microsoft.com/office/powerpoint/2010/main" val="20964031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1B36F-471F-004A-BEE4-97D73633ED0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6C8608C-42C1-FB48-9454-82B46B40E6B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5695AE4-DE44-7F48-9D85-6E5F53D4ED6F}"/>
              </a:ext>
            </a:extLst>
          </p:cNvPr>
          <p:cNvSpPr>
            <a:spLocks noGrp="1"/>
          </p:cNvSpPr>
          <p:nvPr>
            <p:ph type="dt" sz="half" idx="10"/>
          </p:nvPr>
        </p:nvSpPr>
        <p:spPr/>
        <p:txBody>
          <a:bodyPr/>
          <a:lstStyle/>
          <a:p>
            <a:fld id="{E117E0DC-5939-6843-AF2B-4DE427CCEDEF}" type="datetimeFigureOut">
              <a:rPr lang="en-US" smtClean="0"/>
              <a:t>10/18/21</a:t>
            </a:fld>
            <a:endParaRPr lang="en-US"/>
          </a:p>
        </p:txBody>
      </p:sp>
      <p:sp>
        <p:nvSpPr>
          <p:cNvPr id="5" name="Footer Placeholder 4">
            <a:extLst>
              <a:ext uri="{FF2B5EF4-FFF2-40B4-BE49-F238E27FC236}">
                <a16:creationId xmlns:a16="http://schemas.microsoft.com/office/drawing/2014/main" id="{63921E66-3271-044B-8DD7-81CE9E0BDD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D888D1E-0806-D840-9218-DDD9AB702051}"/>
              </a:ext>
            </a:extLst>
          </p:cNvPr>
          <p:cNvSpPr>
            <a:spLocks noGrp="1"/>
          </p:cNvSpPr>
          <p:nvPr>
            <p:ph type="sldNum" sz="quarter" idx="12"/>
          </p:nvPr>
        </p:nvSpPr>
        <p:spPr/>
        <p:txBody>
          <a:bodyPr/>
          <a:lstStyle/>
          <a:p>
            <a:fld id="{44BC1728-58C8-E845-8C75-FF93FFC8208D}" type="slidenum">
              <a:rPr lang="en-US" smtClean="0"/>
              <a:t>‹#›</a:t>
            </a:fld>
            <a:endParaRPr lang="en-US"/>
          </a:p>
        </p:txBody>
      </p:sp>
    </p:spTree>
    <p:extLst>
      <p:ext uri="{BB962C8B-B14F-4D97-AF65-F5344CB8AC3E}">
        <p14:creationId xmlns:p14="http://schemas.microsoft.com/office/powerpoint/2010/main" val="42245414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1CEF4-38F8-7744-8EE4-0564285BE93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5109A53-9FFD-C24D-AAF2-2058F2EE90D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D5B6FDA-B3B0-5348-BCC4-5A5F4F99FC09}"/>
              </a:ext>
            </a:extLst>
          </p:cNvPr>
          <p:cNvSpPr>
            <a:spLocks noGrp="1"/>
          </p:cNvSpPr>
          <p:nvPr>
            <p:ph type="dt" sz="half" idx="10"/>
          </p:nvPr>
        </p:nvSpPr>
        <p:spPr/>
        <p:txBody>
          <a:bodyPr/>
          <a:lstStyle/>
          <a:p>
            <a:fld id="{E117E0DC-5939-6843-AF2B-4DE427CCEDEF}" type="datetimeFigureOut">
              <a:rPr lang="en-US" smtClean="0"/>
              <a:t>10/18/21</a:t>
            </a:fld>
            <a:endParaRPr lang="en-US"/>
          </a:p>
        </p:txBody>
      </p:sp>
      <p:sp>
        <p:nvSpPr>
          <p:cNvPr id="5" name="Footer Placeholder 4">
            <a:extLst>
              <a:ext uri="{FF2B5EF4-FFF2-40B4-BE49-F238E27FC236}">
                <a16:creationId xmlns:a16="http://schemas.microsoft.com/office/drawing/2014/main" id="{97351913-071E-F346-9950-868C985D33A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0BEB312-968E-4D44-9836-D4FC184CB952}"/>
              </a:ext>
            </a:extLst>
          </p:cNvPr>
          <p:cNvSpPr>
            <a:spLocks noGrp="1"/>
          </p:cNvSpPr>
          <p:nvPr>
            <p:ph type="sldNum" sz="quarter" idx="12"/>
          </p:nvPr>
        </p:nvSpPr>
        <p:spPr/>
        <p:txBody>
          <a:bodyPr/>
          <a:lstStyle/>
          <a:p>
            <a:fld id="{44BC1728-58C8-E845-8C75-FF93FFC8208D}" type="slidenum">
              <a:rPr lang="en-US" smtClean="0"/>
              <a:t>‹#›</a:t>
            </a:fld>
            <a:endParaRPr lang="en-US"/>
          </a:p>
        </p:txBody>
      </p:sp>
    </p:spTree>
    <p:extLst>
      <p:ext uri="{BB962C8B-B14F-4D97-AF65-F5344CB8AC3E}">
        <p14:creationId xmlns:p14="http://schemas.microsoft.com/office/powerpoint/2010/main" val="10978931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978D58-AF30-AB47-AA05-904BD9E1B35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F926C01-A156-5C49-9A7C-4AE5B736396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871E8E5-A28D-7E47-AE35-473DFBFCE7F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A947F28-E0EC-5042-89F3-1A4242210069}"/>
              </a:ext>
            </a:extLst>
          </p:cNvPr>
          <p:cNvSpPr>
            <a:spLocks noGrp="1"/>
          </p:cNvSpPr>
          <p:nvPr>
            <p:ph type="dt" sz="half" idx="10"/>
          </p:nvPr>
        </p:nvSpPr>
        <p:spPr/>
        <p:txBody>
          <a:bodyPr/>
          <a:lstStyle/>
          <a:p>
            <a:fld id="{E117E0DC-5939-6843-AF2B-4DE427CCEDEF}" type="datetimeFigureOut">
              <a:rPr lang="en-US" smtClean="0"/>
              <a:t>10/18/21</a:t>
            </a:fld>
            <a:endParaRPr lang="en-US"/>
          </a:p>
        </p:txBody>
      </p:sp>
      <p:sp>
        <p:nvSpPr>
          <p:cNvPr id="6" name="Footer Placeholder 5">
            <a:extLst>
              <a:ext uri="{FF2B5EF4-FFF2-40B4-BE49-F238E27FC236}">
                <a16:creationId xmlns:a16="http://schemas.microsoft.com/office/drawing/2014/main" id="{18BA4191-E70A-2C4A-8423-B6701FC01BA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C1C3443-FC5F-DC47-90F0-058823F5CEC0}"/>
              </a:ext>
            </a:extLst>
          </p:cNvPr>
          <p:cNvSpPr>
            <a:spLocks noGrp="1"/>
          </p:cNvSpPr>
          <p:nvPr>
            <p:ph type="sldNum" sz="quarter" idx="12"/>
          </p:nvPr>
        </p:nvSpPr>
        <p:spPr/>
        <p:txBody>
          <a:bodyPr/>
          <a:lstStyle/>
          <a:p>
            <a:fld id="{44BC1728-58C8-E845-8C75-FF93FFC8208D}" type="slidenum">
              <a:rPr lang="en-US" smtClean="0"/>
              <a:t>‹#›</a:t>
            </a:fld>
            <a:endParaRPr lang="en-US"/>
          </a:p>
        </p:txBody>
      </p:sp>
    </p:spTree>
    <p:extLst>
      <p:ext uri="{BB962C8B-B14F-4D97-AF65-F5344CB8AC3E}">
        <p14:creationId xmlns:p14="http://schemas.microsoft.com/office/powerpoint/2010/main" val="18164109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EACCD7-6E6F-E946-89D8-0B8F188EC85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530D118-6F64-3844-96E0-5114B975428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505090F-FCD9-2047-9249-FB5B7C1B8AE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EE3E7E6-EE57-EC4E-809C-22BE8A2FA66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F559D38-5D70-7744-A25E-1F896BC12C8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6452B15-B570-4542-8CDC-BEB28C562B2A}"/>
              </a:ext>
            </a:extLst>
          </p:cNvPr>
          <p:cNvSpPr>
            <a:spLocks noGrp="1"/>
          </p:cNvSpPr>
          <p:nvPr>
            <p:ph type="dt" sz="half" idx="10"/>
          </p:nvPr>
        </p:nvSpPr>
        <p:spPr/>
        <p:txBody>
          <a:bodyPr/>
          <a:lstStyle/>
          <a:p>
            <a:fld id="{E117E0DC-5939-6843-AF2B-4DE427CCEDEF}" type="datetimeFigureOut">
              <a:rPr lang="en-US" smtClean="0"/>
              <a:t>10/18/21</a:t>
            </a:fld>
            <a:endParaRPr lang="en-US"/>
          </a:p>
        </p:txBody>
      </p:sp>
      <p:sp>
        <p:nvSpPr>
          <p:cNvPr id="8" name="Footer Placeholder 7">
            <a:extLst>
              <a:ext uri="{FF2B5EF4-FFF2-40B4-BE49-F238E27FC236}">
                <a16:creationId xmlns:a16="http://schemas.microsoft.com/office/drawing/2014/main" id="{514D2DE7-8DC2-4D46-AE9E-3FCB4D3224C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577D719-A490-9D4D-BBF0-2FDF4F386A5A}"/>
              </a:ext>
            </a:extLst>
          </p:cNvPr>
          <p:cNvSpPr>
            <a:spLocks noGrp="1"/>
          </p:cNvSpPr>
          <p:nvPr>
            <p:ph type="sldNum" sz="quarter" idx="12"/>
          </p:nvPr>
        </p:nvSpPr>
        <p:spPr/>
        <p:txBody>
          <a:bodyPr/>
          <a:lstStyle/>
          <a:p>
            <a:fld id="{44BC1728-58C8-E845-8C75-FF93FFC8208D}" type="slidenum">
              <a:rPr lang="en-US" smtClean="0"/>
              <a:t>‹#›</a:t>
            </a:fld>
            <a:endParaRPr lang="en-US"/>
          </a:p>
        </p:txBody>
      </p:sp>
    </p:spTree>
    <p:extLst>
      <p:ext uri="{BB962C8B-B14F-4D97-AF65-F5344CB8AC3E}">
        <p14:creationId xmlns:p14="http://schemas.microsoft.com/office/powerpoint/2010/main" val="16225981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16EB5F-7ACC-E84E-BF38-C16AA9480EA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6E7853D-E44B-5B41-97A5-B699873EB733}"/>
              </a:ext>
            </a:extLst>
          </p:cNvPr>
          <p:cNvSpPr>
            <a:spLocks noGrp="1"/>
          </p:cNvSpPr>
          <p:nvPr>
            <p:ph type="dt" sz="half" idx="10"/>
          </p:nvPr>
        </p:nvSpPr>
        <p:spPr/>
        <p:txBody>
          <a:bodyPr/>
          <a:lstStyle/>
          <a:p>
            <a:fld id="{E117E0DC-5939-6843-AF2B-4DE427CCEDEF}" type="datetimeFigureOut">
              <a:rPr lang="en-US" smtClean="0"/>
              <a:t>10/18/21</a:t>
            </a:fld>
            <a:endParaRPr lang="en-US"/>
          </a:p>
        </p:txBody>
      </p:sp>
      <p:sp>
        <p:nvSpPr>
          <p:cNvPr id="4" name="Footer Placeholder 3">
            <a:extLst>
              <a:ext uri="{FF2B5EF4-FFF2-40B4-BE49-F238E27FC236}">
                <a16:creationId xmlns:a16="http://schemas.microsoft.com/office/drawing/2014/main" id="{B1024259-A637-294B-8AA6-CEC617AB787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F930CB8-F358-214A-AE50-8796D9B9EC4F}"/>
              </a:ext>
            </a:extLst>
          </p:cNvPr>
          <p:cNvSpPr>
            <a:spLocks noGrp="1"/>
          </p:cNvSpPr>
          <p:nvPr>
            <p:ph type="sldNum" sz="quarter" idx="12"/>
          </p:nvPr>
        </p:nvSpPr>
        <p:spPr/>
        <p:txBody>
          <a:bodyPr/>
          <a:lstStyle/>
          <a:p>
            <a:fld id="{44BC1728-58C8-E845-8C75-FF93FFC8208D}" type="slidenum">
              <a:rPr lang="en-US" smtClean="0"/>
              <a:t>‹#›</a:t>
            </a:fld>
            <a:endParaRPr lang="en-US"/>
          </a:p>
        </p:txBody>
      </p:sp>
    </p:spTree>
    <p:extLst>
      <p:ext uri="{BB962C8B-B14F-4D97-AF65-F5344CB8AC3E}">
        <p14:creationId xmlns:p14="http://schemas.microsoft.com/office/powerpoint/2010/main" val="30535423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E6D7C9A-5FB2-3741-A019-987FC4210931}"/>
              </a:ext>
            </a:extLst>
          </p:cNvPr>
          <p:cNvSpPr>
            <a:spLocks noGrp="1"/>
          </p:cNvSpPr>
          <p:nvPr>
            <p:ph type="dt" sz="half" idx="10"/>
          </p:nvPr>
        </p:nvSpPr>
        <p:spPr/>
        <p:txBody>
          <a:bodyPr/>
          <a:lstStyle/>
          <a:p>
            <a:fld id="{E117E0DC-5939-6843-AF2B-4DE427CCEDEF}" type="datetimeFigureOut">
              <a:rPr lang="en-US" smtClean="0"/>
              <a:t>10/18/21</a:t>
            </a:fld>
            <a:endParaRPr lang="en-US"/>
          </a:p>
        </p:txBody>
      </p:sp>
      <p:sp>
        <p:nvSpPr>
          <p:cNvPr id="3" name="Footer Placeholder 2">
            <a:extLst>
              <a:ext uri="{FF2B5EF4-FFF2-40B4-BE49-F238E27FC236}">
                <a16:creationId xmlns:a16="http://schemas.microsoft.com/office/drawing/2014/main" id="{61D43817-7CE4-594C-B92A-AA1C950F925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F4ABB67-8CFE-C244-A537-8F459A447559}"/>
              </a:ext>
            </a:extLst>
          </p:cNvPr>
          <p:cNvSpPr>
            <a:spLocks noGrp="1"/>
          </p:cNvSpPr>
          <p:nvPr>
            <p:ph type="sldNum" sz="quarter" idx="12"/>
          </p:nvPr>
        </p:nvSpPr>
        <p:spPr/>
        <p:txBody>
          <a:bodyPr/>
          <a:lstStyle/>
          <a:p>
            <a:fld id="{44BC1728-58C8-E845-8C75-FF93FFC8208D}" type="slidenum">
              <a:rPr lang="en-US" smtClean="0"/>
              <a:t>‹#›</a:t>
            </a:fld>
            <a:endParaRPr lang="en-US"/>
          </a:p>
        </p:txBody>
      </p:sp>
    </p:spTree>
    <p:extLst>
      <p:ext uri="{BB962C8B-B14F-4D97-AF65-F5344CB8AC3E}">
        <p14:creationId xmlns:p14="http://schemas.microsoft.com/office/powerpoint/2010/main" val="31773494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CE477B-A474-CC4F-8E42-56BB08E74FE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0C445CE-EF14-284B-9C43-B134485C646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3A5CABA-1968-C94F-926B-ED0253CCBE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16984F-5F92-BB44-845E-1B71E61A56C8}"/>
              </a:ext>
            </a:extLst>
          </p:cNvPr>
          <p:cNvSpPr>
            <a:spLocks noGrp="1"/>
          </p:cNvSpPr>
          <p:nvPr>
            <p:ph type="dt" sz="half" idx="10"/>
          </p:nvPr>
        </p:nvSpPr>
        <p:spPr/>
        <p:txBody>
          <a:bodyPr/>
          <a:lstStyle/>
          <a:p>
            <a:fld id="{E117E0DC-5939-6843-AF2B-4DE427CCEDEF}" type="datetimeFigureOut">
              <a:rPr lang="en-US" smtClean="0"/>
              <a:t>10/18/21</a:t>
            </a:fld>
            <a:endParaRPr lang="en-US"/>
          </a:p>
        </p:txBody>
      </p:sp>
      <p:sp>
        <p:nvSpPr>
          <p:cNvPr id="6" name="Footer Placeholder 5">
            <a:extLst>
              <a:ext uri="{FF2B5EF4-FFF2-40B4-BE49-F238E27FC236}">
                <a16:creationId xmlns:a16="http://schemas.microsoft.com/office/drawing/2014/main" id="{E104AF54-D126-4846-9530-52A845CCEEB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53E5F65-6AAB-254B-9EF1-B60760FEEC78}"/>
              </a:ext>
            </a:extLst>
          </p:cNvPr>
          <p:cNvSpPr>
            <a:spLocks noGrp="1"/>
          </p:cNvSpPr>
          <p:nvPr>
            <p:ph type="sldNum" sz="quarter" idx="12"/>
          </p:nvPr>
        </p:nvSpPr>
        <p:spPr/>
        <p:txBody>
          <a:bodyPr/>
          <a:lstStyle/>
          <a:p>
            <a:fld id="{44BC1728-58C8-E845-8C75-FF93FFC8208D}" type="slidenum">
              <a:rPr lang="en-US" smtClean="0"/>
              <a:t>‹#›</a:t>
            </a:fld>
            <a:endParaRPr lang="en-US"/>
          </a:p>
        </p:txBody>
      </p:sp>
    </p:spTree>
    <p:extLst>
      <p:ext uri="{BB962C8B-B14F-4D97-AF65-F5344CB8AC3E}">
        <p14:creationId xmlns:p14="http://schemas.microsoft.com/office/powerpoint/2010/main" val="36822900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2A0886-C3F6-9641-B154-7C3165A1CDB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4343FB9-F688-0B44-BA7A-5471EF54F99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A1BDAC3-1144-4A4F-B7FA-8D5F6DD517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7416FE0-E94C-6F47-B327-B2827E444D15}"/>
              </a:ext>
            </a:extLst>
          </p:cNvPr>
          <p:cNvSpPr>
            <a:spLocks noGrp="1"/>
          </p:cNvSpPr>
          <p:nvPr>
            <p:ph type="dt" sz="half" idx="10"/>
          </p:nvPr>
        </p:nvSpPr>
        <p:spPr/>
        <p:txBody>
          <a:bodyPr/>
          <a:lstStyle/>
          <a:p>
            <a:fld id="{E117E0DC-5939-6843-AF2B-4DE427CCEDEF}" type="datetimeFigureOut">
              <a:rPr lang="en-US" smtClean="0"/>
              <a:t>10/18/21</a:t>
            </a:fld>
            <a:endParaRPr lang="en-US"/>
          </a:p>
        </p:txBody>
      </p:sp>
      <p:sp>
        <p:nvSpPr>
          <p:cNvPr id="6" name="Footer Placeholder 5">
            <a:extLst>
              <a:ext uri="{FF2B5EF4-FFF2-40B4-BE49-F238E27FC236}">
                <a16:creationId xmlns:a16="http://schemas.microsoft.com/office/drawing/2014/main" id="{3BB1EEE6-17BA-6340-AB0E-5514D623CEE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9B955DF-6185-9043-A4C6-97F886FA54B9}"/>
              </a:ext>
            </a:extLst>
          </p:cNvPr>
          <p:cNvSpPr>
            <a:spLocks noGrp="1"/>
          </p:cNvSpPr>
          <p:nvPr>
            <p:ph type="sldNum" sz="quarter" idx="12"/>
          </p:nvPr>
        </p:nvSpPr>
        <p:spPr/>
        <p:txBody>
          <a:bodyPr/>
          <a:lstStyle/>
          <a:p>
            <a:fld id="{44BC1728-58C8-E845-8C75-FF93FFC8208D}" type="slidenum">
              <a:rPr lang="en-US" smtClean="0"/>
              <a:t>‹#›</a:t>
            </a:fld>
            <a:endParaRPr lang="en-US"/>
          </a:p>
        </p:txBody>
      </p:sp>
    </p:spTree>
    <p:extLst>
      <p:ext uri="{BB962C8B-B14F-4D97-AF65-F5344CB8AC3E}">
        <p14:creationId xmlns:p14="http://schemas.microsoft.com/office/powerpoint/2010/main" val="3321982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ACB9A4B-F3AD-2F45-BD07-CDCB96C89C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175C796-E9DD-B045-8A72-A0E72024473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4A3EF5F-F43A-5C4C-82F9-35514E5E2AF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117E0DC-5939-6843-AF2B-4DE427CCEDEF}" type="datetimeFigureOut">
              <a:rPr lang="en-US" smtClean="0"/>
              <a:t>10/18/21</a:t>
            </a:fld>
            <a:endParaRPr lang="en-US"/>
          </a:p>
        </p:txBody>
      </p:sp>
      <p:sp>
        <p:nvSpPr>
          <p:cNvPr id="5" name="Footer Placeholder 4">
            <a:extLst>
              <a:ext uri="{FF2B5EF4-FFF2-40B4-BE49-F238E27FC236}">
                <a16:creationId xmlns:a16="http://schemas.microsoft.com/office/drawing/2014/main" id="{5B903CCD-FE64-6C4C-BEF2-D5A2B01C17F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E3049A4-C2A8-504C-AFF7-D61ECCECCC5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4BC1728-58C8-E845-8C75-FF93FFC8208D}" type="slidenum">
              <a:rPr lang="en-US" smtClean="0"/>
              <a:t>‹#›</a:t>
            </a:fld>
            <a:endParaRPr lang="en-US"/>
          </a:p>
        </p:txBody>
      </p:sp>
    </p:spTree>
    <p:extLst>
      <p:ext uri="{BB962C8B-B14F-4D97-AF65-F5344CB8AC3E}">
        <p14:creationId xmlns:p14="http://schemas.microsoft.com/office/powerpoint/2010/main" val="1090082354"/>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hyperlink" Target="https://slack.com/help/articles/204368833-Apply-for-the-Slack-for-Nonprofits-discount" TargetMode="External"/><Relationship Id="rId2" Type="http://schemas.openxmlformats.org/officeDocument/2006/relationships/hyperlink" Target="https://www.google.com/nonprofits/" TargetMode="External"/><Relationship Id="rId1" Type="http://schemas.openxmlformats.org/officeDocument/2006/relationships/slideLayout" Target="../slideLayouts/slideLayout5.xml"/><Relationship Id="rId4" Type="http://schemas.openxmlformats.org/officeDocument/2006/relationships/hyperlink" Target="https://www.microsoft.com/en-us/nonprofits/microsoft-365-plans-pricing-grants"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8.xml.rels><?xml version="1.0" encoding="UTF-8" standalone="yes"?>
<Relationships xmlns="http://schemas.openxmlformats.org/package/2006/relationships"><Relationship Id="rId2" Type="http://schemas.openxmlformats.org/officeDocument/2006/relationships/hyperlink" Target="https://meet.meetup.com/ls/click?upn=SDNnya-2FgLI6CfUa8do8Zd0yH2PHdKOZxxtlcvxECmQdZFGZg2zCzraR3QF6dtxQe-2Fm56NOV3pi-2FyluD-2FxCcDiDq8TtMI4hocxQ9ofD0WYP8-3DBSlF_4UOlhBlM4re5lFPdGVNtMNquVqHD3vexwrl88-2F-2Brrg1ZNK54Tm4mbAyfk4OoE6HOy6qH03sSrF9uzI3JjNae7s-2FopFj806k5GxjPWTZOMP5ucMINIxE2Ml9XT5nyWK-2B2RKGBfhr1xVJPUftstlw18-2BIHApgMVkqMpxh8V5YTh4bK2hmCZW5vtDWQQLLnmSS3IZ-2FfUNENaKcAPM0nwlAS-2F6UnV6gQrSzRpjmR6LeI2gDhWVwVpTGlYQNxvdQAWMPt4Ln7Pq1Q0Jab7bY6znUuTGbOLwWR32OoYk5gYYRKluoqdWxsQRgJhB8WkfXDCnKmRy2pJPsktG47iQ81TIZs6-2B-2FzjJ2-2F-2BAvw5M5piPW-2FwBR4qpjX60efAtIAhPZXlX-2BqIfEyvvprTWVPnJtjS0L5HZaEBj9wq0Uwtmve-2Fa85Yzf5DqttDxnBUNlXwGiJ5kxTL-2BK201zS-2FX-2FInMx4LZh9Z0YSY78mnqR1S-2Fmc4MduyHD-2FJLdoDU1beE7uqmWC-2FF-2BBOqA0OQHHk7Jb0ATEY1eeCo6bRqFoeFzfjHNJ-2Fl0pCneZ-2BOzq9JUaYiOy2WtwB2CMoXStl4Nn3RtaN-2FSfPAxsFZljNsN-2Bhy88pOq6sx-2B67Nr5GW-2BubJoz9lijA6QIM7q5QRiy3ZuyCMlPpdOJ3dJuTQ-3D-3D"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hemeOverride" Target="../theme/themeOverride2.xml"/></Relationships>
</file>

<file path=ppt/slides/_rels/slide8.xml.rels><?xml version="1.0" encoding="UTF-8" standalone="yes"?>
<Relationships xmlns="http://schemas.openxmlformats.org/package/2006/relationships"><Relationship Id="rId8" Type="http://schemas.openxmlformats.org/officeDocument/2006/relationships/diagramLayout" Target="../diagrams/layout4.xml"/><Relationship Id="rId3" Type="http://schemas.openxmlformats.org/officeDocument/2006/relationships/diagramLayout" Target="../diagrams/layout3.xml"/><Relationship Id="rId7" Type="http://schemas.openxmlformats.org/officeDocument/2006/relationships/diagramData" Target="../diagrams/data4.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11" Type="http://schemas.microsoft.com/office/2007/relationships/diagramDrawing" Target="../diagrams/drawing4.xml"/><Relationship Id="rId5" Type="http://schemas.openxmlformats.org/officeDocument/2006/relationships/diagramColors" Target="../diagrams/colors3.xml"/><Relationship Id="rId10" Type="http://schemas.openxmlformats.org/officeDocument/2006/relationships/diagramColors" Target="../diagrams/colors4.xml"/><Relationship Id="rId4" Type="http://schemas.openxmlformats.org/officeDocument/2006/relationships/diagramQuickStyle" Target="../diagrams/quickStyle3.xml"/><Relationship Id="rId9" Type="http://schemas.openxmlformats.org/officeDocument/2006/relationships/diagramQuickStyle" Target="../diagrams/quickStyle4.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56CCD31-9C25-F040-9504-CF9C5ECCF7E0}"/>
              </a:ext>
            </a:extLst>
          </p:cNvPr>
          <p:cNvPicPr/>
          <p:nvPr/>
        </p:nvPicPr>
        <p:blipFill rotWithShape="1">
          <a:blip r:embed="rId2" cstate="print">
            <a:extLst>
              <a:ext uri="{28A0092B-C50C-407E-A947-70E740481C1C}">
                <a14:useLocalDpi xmlns:a14="http://schemas.microsoft.com/office/drawing/2010/main" val="0"/>
              </a:ext>
            </a:extLst>
          </a:blip>
          <a:srcRect l="3239" r="1"/>
          <a:stretch/>
        </p:blipFill>
        <p:spPr bwMode="auto">
          <a:xfrm>
            <a:off x="1071829" y="2430944"/>
            <a:ext cx="2372592" cy="2308324"/>
          </a:xfrm>
          <a:prstGeom prst="rect">
            <a:avLst/>
          </a:prstGeom>
          <a:ln>
            <a:noFill/>
          </a:ln>
          <a:extLst>
            <a:ext uri="{53640926-AAD7-44D8-BBD7-CCE9431645EC}">
              <a14:shadowObscured xmlns:a14="http://schemas.microsoft.com/office/drawing/2010/main"/>
            </a:ext>
          </a:extLst>
        </p:spPr>
      </p:pic>
      <p:sp>
        <p:nvSpPr>
          <p:cNvPr id="6" name="Rectangle 5">
            <a:extLst>
              <a:ext uri="{FF2B5EF4-FFF2-40B4-BE49-F238E27FC236}">
                <a16:creationId xmlns:a16="http://schemas.microsoft.com/office/drawing/2014/main" id="{7AC521A6-EA53-6249-9417-2379A244B351}"/>
              </a:ext>
            </a:extLst>
          </p:cNvPr>
          <p:cNvSpPr/>
          <p:nvPr/>
        </p:nvSpPr>
        <p:spPr>
          <a:xfrm>
            <a:off x="3564656" y="2157240"/>
            <a:ext cx="2683748" cy="2308324"/>
          </a:xfrm>
          <a:prstGeom prst="rect">
            <a:avLst/>
          </a:prstGeom>
        </p:spPr>
        <p:txBody>
          <a:bodyPr wrap="none">
            <a:spAutoFit/>
          </a:bodyPr>
          <a:lstStyle/>
          <a:p>
            <a:pPr>
              <a:spcAft>
                <a:spcPts val="1200"/>
              </a:spcAft>
            </a:pPr>
            <a:r>
              <a:rPr lang="en-US" sz="4800" dirty="0">
                <a:solidFill>
                  <a:srgbClr val="24292E"/>
                </a:solidFill>
                <a:latin typeface="Optima" panose="02000503060000020004" pitchFamily="2" charset="0"/>
                <a:ea typeface="Times New Roman" panose="02020603050405020304" pitchFamily="18" charset="0"/>
                <a:cs typeface="Times New Roman" panose="02020603050405020304" pitchFamily="18" charset="0"/>
              </a:rPr>
              <a:t>Data </a:t>
            </a:r>
            <a:br>
              <a:rPr lang="en-US" sz="4800" dirty="0">
                <a:solidFill>
                  <a:srgbClr val="24292E"/>
                </a:solidFill>
                <a:latin typeface="Optima" panose="02000503060000020004" pitchFamily="2" charset="0"/>
                <a:ea typeface="Times New Roman" panose="02020603050405020304" pitchFamily="18" charset="0"/>
                <a:cs typeface="Times New Roman" panose="02020603050405020304" pitchFamily="18" charset="0"/>
              </a:rPr>
            </a:br>
            <a:r>
              <a:rPr lang="en-US" sz="4800" dirty="0">
                <a:solidFill>
                  <a:srgbClr val="24292E"/>
                </a:solidFill>
                <a:latin typeface="Optima" panose="02000503060000020004" pitchFamily="2" charset="0"/>
                <a:ea typeface="Times New Roman" panose="02020603050405020304" pitchFamily="18" charset="0"/>
                <a:cs typeface="Times New Roman" panose="02020603050405020304" pitchFamily="18" charset="0"/>
              </a:rPr>
              <a:t>Scientista</a:t>
            </a:r>
            <a:br>
              <a:rPr lang="en-US" sz="4800" dirty="0">
                <a:solidFill>
                  <a:srgbClr val="24292E"/>
                </a:solidFill>
                <a:latin typeface="Optima" panose="02000503060000020004" pitchFamily="2" charset="0"/>
                <a:ea typeface="Times New Roman" panose="02020603050405020304" pitchFamily="18" charset="0"/>
                <a:cs typeface="Times New Roman" panose="02020603050405020304" pitchFamily="18" charset="0"/>
              </a:rPr>
            </a:br>
            <a:r>
              <a:rPr lang="en-US" sz="4800" dirty="0">
                <a:solidFill>
                  <a:srgbClr val="24292E"/>
                </a:solidFill>
                <a:latin typeface="Optima" panose="02000503060000020004" pitchFamily="2" charset="0"/>
                <a:ea typeface="Times New Roman" panose="02020603050405020304" pitchFamily="18" charset="0"/>
                <a:cs typeface="Times New Roman" panose="02020603050405020304" pitchFamily="18" charset="0"/>
              </a:rPr>
              <a:t>Society</a:t>
            </a:r>
          </a:p>
        </p:txBody>
      </p:sp>
      <p:sp>
        <p:nvSpPr>
          <p:cNvPr id="11" name="TextBox 10">
            <a:extLst>
              <a:ext uri="{FF2B5EF4-FFF2-40B4-BE49-F238E27FC236}">
                <a16:creationId xmlns:a16="http://schemas.microsoft.com/office/drawing/2014/main" id="{73BBFE72-4CC4-6941-96FB-8D4DF03F49B4}"/>
              </a:ext>
            </a:extLst>
          </p:cNvPr>
          <p:cNvSpPr txBox="1"/>
          <p:nvPr/>
        </p:nvSpPr>
        <p:spPr>
          <a:xfrm>
            <a:off x="6458962" y="2593076"/>
            <a:ext cx="5272121" cy="1569660"/>
          </a:xfrm>
          <a:prstGeom prst="rect">
            <a:avLst/>
          </a:prstGeom>
          <a:noFill/>
        </p:spPr>
        <p:txBody>
          <a:bodyPr wrap="square" rtlCol="0">
            <a:spAutoFit/>
          </a:bodyPr>
          <a:lstStyle/>
          <a:p>
            <a:r>
              <a:rPr lang="en-US" sz="9600" dirty="0">
                <a:latin typeface="Optima" panose="02000503060000020004" pitchFamily="2" charset="0"/>
              </a:rPr>
              <a:t>Welcome</a:t>
            </a:r>
          </a:p>
        </p:txBody>
      </p:sp>
      <p:sp>
        <p:nvSpPr>
          <p:cNvPr id="12" name="TextBox 11">
            <a:extLst>
              <a:ext uri="{FF2B5EF4-FFF2-40B4-BE49-F238E27FC236}">
                <a16:creationId xmlns:a16="http://schemas.microsoft.com/office/drawing/2014/main" id="{C2457959-888A-A749-8A8C-1780D33CCD8F}"/>
              </a:ext>
            </a:extLst>
          </p:cNvPr>
          <p:cNvSpPr txBox="1"/>
          <p:nvPr/>
        </p:nvSpPr>
        <p:spPr>
          <a:xfrm>
            <a:off x="3564656" y="4371278"/>
            <a:ext cx="1616927" cy="367990"/>
          </a:xfrm>
          <a:prstGeom prst="rect">
            <a:avLst/>
          </a:prstGeom>
          <a:noFill/>
        </p:spPr>
        <p:txBody>
          <a:bodyPr wrap="square" rtlCol="0">
            <a:spAutoFit/>
          </a:bodyPr>
          <a:lstStyle/>
          <a:p>
            <a:r>
              <a:rPr lang="en-US" dirty="0">
                <a:latin typeface="Optima" panose="02000503060000020004" pitchFamily="2" charset="0"/>
              </a:rPr>
              <a:t>A 501(c)(3)</a:t>
            </a:r>
          </a:p>
        </p:txBody>
      </p:sp>
      <p:sp>
        <p:nvSpPr>
          <p:cNvPr id="7" name="TextBox 6">
            <a:extLst>
              <a:ext uri="{FF2B5EF4-FFF2-40B4-BE49-F238E27FC236}">
                <a16:creationId xmlns:a16="http://schemas.microsoft.com/office/drawing/2014/main" id="{B8D0DE73-F0ED-7A41-91C5-C0127688A2C3}"/>
              </a:ext>
            </a:extLst>
          </p:cNvPr>
          <p:cNvSpPr txBox="1"/>
          <p:nvPr/>
        </p:nvSpPr>
        <p:spPr>
          <a:xfrm>
            <a:off x="6458962" y="2351782"/>
            <a:ext cx="5272121" cy="646331"/>
          </a:xfrm>
          <a:prstGeom prst="rect">
            <a:avLst/>
          </a:prstGeom>
          <a:noFill/>
        </p:spPr>
        <p:txBody>
          <a:bodyPr wrap="square" rtlCol="0">
            <a:spAutoFit/>
          </a:bodyPr>
          <a:lstStyle/>
          <a:p>
            <a:r>
              <a:rPr lang="en-US" i="1" dirty="0">
                <a:solidFill>
                  <a:schemeClr val="accent2">
                    <a:lumMod val="75000"/>
                  </a:schemeClr>
                </a:solidFill>
                <a:latin typeface="Optima" panose="02000503060000020004" pitchFamily="2" charset="0"/>
              </a:rPr>
              <a:t>Any volunteers to be today’s </a:t>
            </a:r>
          </a:p>
          <a:p>
            <a:endParaRPr lang="en-US" i="1" dirty="0">
              <a:solidFill>
                <a:schemeClr val="accent2">
                  <a:lumMod val="75000"/>
                </a:schemeClr>
              </a:solidFill>
              <a:latin typeface="Optima" panose="02000503060000020004" pitchFamily="2" charset="0"/>
            </a:endParaRPr>
          </a:p>
        </p:txBody>
      </p:sp>
      <p:sp>
        <p:nvSpPr>
          <p:cNvPr id="8" name="TextBox 7">
            <a:extLst>
              <a:ext uri="{FF2B5EF4-FFF2-40B4-BE49-F238E27FC236}">
                <a16:creationId xmlns:a16="http://schemas.microsoft.com/office/drawing/2014/main" id="{957DA4D4-2D26-D244-981B-05EFD529B1D7}"/>
              </a:ext>
            </a:extLst>
          </p:cNvPr>
          <p:cNvSpPr txBox="1"/>
          <p:nvPr/>
        </p:nvSpPr>
        <p:spPr>
          <a:xfrm>
            <a:off x="6458962" y="3865421"/>
            <a:ext cx="5272121" cy="646331"/>
          </a:xfrm>
          <a:prstGeom prst="rect">
            <a:avLst/>
          </a:prstGeom>
          <a:noFill/>
        </p:spPr>
        <p:txBody>
          <a:bodyPr wrap="square" rtlCol="0">
            <a:spAutoFit/>
          </a:bodyPr>
          <a:lstStyle/>
          <a:p>
            <a:r>
              <a:rPr lang="en-US" i="1" dirty="0">
                <a:solidFill>
                  <a:schemeClr val="accent2">
                    <a:lumMod val="75000"/>
                  </a:schemeClr>
                </a:solidFill>
                <a:latin typeface="Optima" panose="02000503060000020004" pitchFamily="2" charset="0"/>
              </a:rPr>
              <a:t>officer? No experience necessary</a:t>
            </a:r>
          </a:p>
          <a:p>
            <a:endParaRPr lang="en-US" i="1" dirty="0">
              <a:solidFill>
                <a:schemeClr val="accent2">
                  <a:lumMod val="75000"/>
                </a:schemeClr>
              </a:solidFill>
              <a:latin typeface="Optima" panose="02000503060000020004" pitchFamily="2" charset="0"/>
            </a:endParaRPr>
          </a:p>
        </p:txBody>
      </p:sp>
    </p:spTree>
    <p:extLst>
      <p:ext uri="{BB962C8B-B14F-4D97-AF65-F5344CB8AC3E}">
        <p14:creationId xmlns:p14="http://schemas.microsoft.com/office/powerpoint/2010/main" val="25449620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B88CDA-0CA5-AC46-8386-91DB96D24DAF}"/>
              </a:ext>
            </a:extLst>
          </p:cNvPr>
          <p:cNvSpPr>
            <a:spLocks noGrp="1"/>
          </p:cNvSpPr>
          <p:nvPr>
            <p:ph type="title"/>
          </p:nvPr>
        </p:nvSpPr>
        <p:spPr/>
        <p:txBody>
          <a:bodyPr/>
          <a:lstStyle/>
          <a:p>
            <a:r>
              <a:rPr lang="en-US" dirty="0">
                <a:latin typeface="Optima" panose="02000503060000020004" pitchFamily="2" charset="0"/>
              </a:rPr>
              <a:t>What’s your 1</a:t>
            </a:r>
            <a:r>
              <a:rPr lang="en-US" baseline="30000" dirty="0">
                <a:latin typeface="Optima" panose="02000503060000020004" pitchFamily="2" charset="0"/>
              </a:rPr>
              <a:t>st</a:t>
            </a:r>
            <a:r>
              <a:rPr lang="en-US" dirty="0">
                <a:latin typeface="Optima" panose="02000503060000020004" pitchFamily="2" charset="0"/>
              </a:rPr>
              <a:t>, 2</a:t>
            </a:r>
            <a:r>
              <a:rPr lang="en-US" baseline="30000" dirty="0">
                <a:latin typeface="Optima" panose="02000503060000020004" pitchFamily="2" charset="0"/>
              </a:rPr>
              <a:t>nd</a:t>
            </a:r>
            <a:r>
              <a:rPr lang="en-US" dirty="0">
                <a:latin typeface="Optima" panose="02000503060000020004" pitchFamily="2" charset="0"/>
              </a:rPr>
              <a:t>, 3</a:t>
            </a:r>
            <a:r>
              <a:rPr lang="en-US" baseline="30000" dirty="0">
                <a:latin typeface="Optima" panose="02000503060000020004" pitchFamily="2" charset="0"/>
              </a:rPr>
              <a:t>rd</a:t>
            </a:r>
            <a:r>
              <a:rPr lang="en-US" dirty="0">
                <a:latin typeface="Optima" panose="02000503060000020004" pitchFamily="2" charset="0"/>
              </a:rPr>
              <a:t> Pick?</a:t>
            </a:r>
          </a:p>
        </p:txBody>
      </p:sp>
      <p:sp>
        <p:nvSpPr>
          <p:cNvPr id="8" name="Text Placeholder 7">
            <a:extLst>
              <a:ext uri="{FF2B5EF4-FFF2-40B4-BE49-F238E27FC236}">
                <a16:creationId xmlns:a16="http://schemas.microsoft.com/office/drawing/2014/main" id="{5700B118-8B90-5345-A02D-AFCA8F646887}"/>
              </a:ext>
            </a:extLst>
          </p:cNvPr>
          <p:cNvSpPr>
            <a:spLocks noGrp="1"/>
          </p:cNvSpPr>
          <p:nvPr>
            <p:ph type="body" idx="1"/>
          </p:nvPr>
        </p:nvSpPr>
        <p:spPr>
          <a:xfrm>
            <a:off x="839789" y="1681163"/>
            <a:ext cx="3427412" cy="823912"/>
          </a:xfrm>
        </p:spPr>
        <p:txBody>
          <a:bodyPr>
            <a:normAutofit/>
          </a:bodyPr>
          <a:lstStyle/>
          <a:p>
            <a:r>
              <a:rPr lang="en-US" dirty="0">
                <a:latin typeface="Optima" panose="02000503060000020004" pitchFamily="2" charset="0"/>
              </a:rPr>
              <a:t>Google (Groups)</a:t>
            </a:r>
          </a:p>
        </p:txBody>
      </p:sp>
      <p:sp>
        <p:nvSpPr>
          <p:cNvPr id="3" name="Content Placeholder 2">
            <a:extLst>
              <a:ext uri="{FF2B5EF4-FFF2-40B4-BE49-F238E27FC236}">
                <a16:creationId xmlns:a16="http://schemas.microsoft.com/office/drawing/2014/main" id="{EB3B69C1-35B8-4E44-A50B-64F397D4DF5C}"/>
              </a:ext>
            </a:extLst>
          </p:cNvPr>
          <p:cNvSpPr>
            <a:spLocks noGrp="1"/>
          </p:cNvSpPr>
          <p:nvPr>
            <p:ph sz="half" idx="2"/>
          </p:nvPr>
        </p:nvSpPr>
        <p:spPr>
          <a:xfrm>
            <a:off x="839789" y="2505075"/>
            <a:ext cx="3427412" cy="3684588"/>
          </a:xfrm>
        </p:spPr>
        <p:txBody>
          <a:bodyPr>
            <a:normAutofit/>
          </a:bodyPr>
          <a:lstStyle/>
          <a:p>
            <a:r>
              <a:rPr lang="en-US" sz="2400" dirty="0">
                <a:latin typeface="Optima" panose="02000503060000020004" pitchFamily="2" charset="0"/>
                <a:hlinkClick r:id="rId2"/>
              </a:rPr>
              <a:t>https://</a:t>
            </a:r>
            <a:r>
              <a:rPr lang="en-US" sz="2400" dirty="0" err="1">
                <a:latin typeface="Optima" panose="02000503060000020004" pitchFamily="2" charset="0"/>
                <a:hlinkClick r:id="rId2"/>
              </a:rPr>
              <a:t>www.google.com</a:t>
            </a:r>
            <a:r>
              <a:rPr lang="en-US" sz="2400" dirty="0">
                <a:latin typeface="Optima" panose="02000503060000020004" pitchFamily="2" charset="0"/>
                <a:hlinkClick r:id="rId2"/>
              </a:rPr>
              <a:t>/nonprofits/</a:t>
            </a:r>
            <a:endParaRPr lang="en-US" sz="2400" dirty="0">
              <a:latin typeface="Optima" panose="02000503060000020004" pitchFamily="2" charset="0"/>
            </a:endParaRPr>
          </a:p>
        </p:txBody>
      </p:sp>
      <p:sp>
        <p:nvSpPr>
          <p:cNvPr id="9" name="Text Placeholder 8">
            <a:extLst>
              <a:ext uri="{FF2B5EF4-FFF2-40B4-BE49-F238E27FC236}">
                <a16:creationId xmlns:a16="http://schemas.microsoft.com/office/drawing/2014/main" id="{A03E15C3-D129-4940-B42D-0F17FBD6D8D5}"/>
              </a:ext>
            </a:extLst>
          </p:cNvPr>
          <p:cNvSpPr>
            <a:spLocks noGrp="1"/>
          </p:cNvSpPr>
          <p:nvPr>
            <p:ph type="body" sz="quarter" idx="3"/>
          </p:nvPr>
        </p:nvSpPr>
        <p:spPr>
          <a:xfrm>
            <a:off x="4480510" y="1681163"/>
            <a:ext cx="3444291" cy="823912"/>
          </a:xfrm>
        </p:spPr>
        <p:txBody>
          <a:bodyPr>
            <a:normAutofit/>
          </a:bodyPr>
          <a:lstStyle/>
          <a:p>
            <a:r>
              <a:rPr lang="en-US" dirty="0">
                <a:latin typeface="Optima" panose="02000503060000020004" pitchFamily="2" charset="0"/>
              </a:rPr>
              <a:t>Microsoft (Teams)</a:t>
            </a:r>
          </a:p>
        </p:txBody>
      </p:sp>
      <p:sp>
        <p:nvSpPr>
          <p:cNvPr id="10" name="Content Placeholder 9">
            <a:extLst>
              <a:ext uri="{FF2B5EF4-FFF2-40B4-BE49-F238E27FC236}">
                <a16:creationId xmlns:a16="http://schemas.microsoft.com/office/drawing/2014/main" id="{203404C1-61FB-3E4F-B1F3-804F539AD16E}"/>
              </a:ext>
            </a:extLst>
          </p:cNvPr>
          <p:cNvSpPr>
            <a:spLocks noGrp="1"/>
          </p:cNvSpPr>
          <p:nvPr>
            <p:ph sz="quarter" idx="4"/>
          </p:nvPr>
        </p:nvSpPr>
        <p:spPr>
          <a:xfrm>
            <a:off x="8138109" y="2629694"/>
            <a:ext cx="3444291" cy="3684588"/>
          </a:xfrm>
        </p:spPr>
        <p:txBody>
          <a:bodyPr>
            <a:normAutofit/>
          </a:bodyPr>
          <a:lstStyle/>
          <a:p>
            <a:r>
              <a:rPr lang="en-US" sz="2400" dirty="0">
                <a:latin typeface="Optima" panose="02000503060000020004" pitchFamily="2" charset="0"/>
                <a:hlinkClick r:id="rId3"/>
              </a:rPr>
              <a:t>https://</a:t>
            </a:r>
            <a:r>
              <a:rPr lang="en-US" sz="2400" dirty="0" err="1">
                <a:latin typeface="Optima" panose="02000503060000020004" pitchFamily="2" charset="0"/>
                <a:hlinkClick r:id="rId3"/>
              </a:rPr>
              <a:t>slack.com</a:t>
            </a:r>
            <a:r>
              <a:rPr lang="en-US" sz="2400" dirty="0">
                <a:latin typeface="Optima" panose="02000503060000020004" pitchFamily="2" charset="0"/>
                <a:hlinkClick r:id="rId3"/>
              </a:rPr>
              <a:t>/help/articles/204368833-Apply-for-the-Slack-for-Nonprofits-discount</a:t>
            </a:r>
            <a:endParaRPr lang="en-US" sz="2400" dirty="0">
              <a:latin typeface="Optima" panose="02000503060000020004" pitchFamily="2" charset="0"/>
            </a:endParaRPr>
          </a:p>
        </p:txBody>
      </p:sp>
      <p:sp>
        <p:nvSpPr>
          <p:cNvPr id="13" name="Text Placeholder 8">
            <a:extLst>
              <a:ext uri="{FF2B5EF4-FFF2-40B4-BE49-F238E27FC236}">
                <a16:creationId xmlns:a16="http://schemas.microsoft.com/office/drawing/2014/main" id="{643787E8-65F4-E24D-A77A-66E5BCA40709}"/>
              </a:ext>
            </a:extLst>
          </p:cNvPr>
          <p:cNvSpPr txBox="1">
            <a:spLocks/>
          </p:cNvSpPr>
          <p:nvPr/>
        </p:nvSpPr>
        <p:spPr>
          <a:xfrm>
            <a:off x="8138110" y="1562101"/>
            <a:ext cx="3444291" cy="823912"/>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dirty="0">
                <a:latin typeface="Optima" panose="02000503060000020004" pitchFamily="2" charset="0"/>
              </a:rPr>
              <a:t>Slack</a:t>
            </a:r>
          </a:p>
        </p:txBody>
      </p:sp>
      <p:sp>
        <p:nvSpPr>
          <p:cNvPr id="14" name="Content Placeholder 2">
            <a:extLst>
              <a:ext uri="{FF2B5EF4-FFF2-40B4-BE49-F238E27FC236}">
                <a16:creationId xmlns:a16="http://schemas.microsoft.com/office/drawing/2014/main" id="{DE45570D-C36B-3B48-BBAC-FD512B92FB57}"/>
              </a:ext>
            </a:extLst>
          </p:cNvPr>
          <p:cNvSpPr txBox="1">
            <a:spLocks/>
          </p:cNvSpPr>
          <p:nvPr/>
        </p:nvSpPr>
        <p:spPr>
          <a:xfrm>
            <a:off x="4382294" y="2505075"/>
            <a:ext cx="3427412" cy="368458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latin typeface="Optima" panose="02000503060000020004" pitchFamily="2" charset="0"/>
                <a:hlinkClick r:id="rId4"/>
              </a:rPr>
              <a:t>https://</a:t>
            </a:r>
            <a:r>
              <a:rPr lang="en-US" sz="2400" dirty="0" err="1">
                <a:latin typeface="Optima" panose="02000503060000020004" pitchFamily="2" charset="0"/>
                <a:hlinkClick r:id="rId4"/>
              </a:rPr>
              <a:t>www.microsoft.com</a:t>
            </a:r>
            <a:r>
              <a:rPr lang="en-US" sz="2400" dirty="0">
                <a:latin typeface="Optima" panose="02000503060000020004" pitchFamily="2" charset="0"/>
                <a:hlinkClick r:id="rId4"/>
              </a:rPr>
              <a:t>/</a:t>
            </a:r>
            <a:r>
              <a:rPr lang="en-US" sz="2400" dirty="0" err="1">
                <a:latin typeface="Optima" panose="02000503060000020004" pitchFamily="2" charset="0"/>
                <a:hlinkClick r:id="rId4"/>
              </a:rPr>
              <a:t>en</a:t>
            </a:r>
            <a:r>
              <a:rPr lang="en-US" sz="2400" dirty="0">
                <a:latin typeface="Optima" panose="02000503060000020004" pitchFamily="2" charset="0"/>
                <a:hlinkClick r:id="rId4"/>
              </a:rPr>
              <a:t>-us/nonprofits/microsoft-365-plans-pricing-grants</a:t>
            </a:r>
            <a:endParaRPr lang="en-US" sz="2400" dirty="0">
              <a:latin typeface="Optima" panose="02000503060000020004" pitchFamily="2" charset="0"/>
            </a:endParaRPr>
          </a:p>
          <a:p>
            <a:pPr marL="0" indent="0">
              <a:buFont typeface="Arial" panose="020B0604020202020204" pitchFamily="34" charset="0"/>
              <a:buNone/>
            </a:pPr>
            <a:endParaRPr lang="en-US" sz="2400" dirty="0">
              <a:latin typeface="Optima" panose="02000503060000020004" pitchFamily="2" charset="0"/>
            </a:endParaRPr>
          </a:p>
        </p:txBody>
      </p:sp>
    </p:spTree>
    <p:extLst>
      <p:ext uri="{BB962C8B-B14F-4D97-AF65-F5344CB8AC3E}">
        <p14:creationId xmlns:p14="http://schemas.microsoft.com/office/powerpoint/2010/main" val="36099384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C51F8A78-6069-3D4C-93D2-5432C411F261}"/>
              </a:ext>
            </a:extLst>
          </p:cNvPr>
          <p:cNvSpPr>
            <a:spLocks noGrp="1"/>
          </p:cNvSpPr>
          <p:nvPr>
            <p:ph type="title"/>
          </p:nvPr>
        </p:nvSpPr>
        <p:spPr/>
        <p:txBody>
          <a:bodyPr/>
          <a:lstStyle/>
          <a:p>
            <a:r>
              <a:rPr lang="en-US" dirty="0">
                <a:latin typeface="Optima" panose="02000503060000020004" pitchFamily="2" charset="0"/>
              </a:rPr>
              <a:t>Reminder: There is no manual on how we design our group.</a:t>
            </a:r>
          </a:p>
        </p:txBody>
      </p:sp>
      <p:sp>
        <p:nvSpPr>
          <p:cNvPr id="10" name="Text Placeholder 9">
            <a:extLst>
              <a:ext uri="{FF2B5EF4-FFF2-40B4-BE49-F238E27FC236}">
                <a16:creationId xmlns:a16="http://schemas.microsoft.com/office/drawing/2014/main" id="{9AB61637-8204-C849-B469-6CA54B21B416}"/>
              </a:ext>
            </a:extLst>
          </p:cNvPr>
          <p:cNvSpPr>
            <a:spLocks noGrp="1"/>
          </p:cNvSpPr>
          <p:nvPr>
            <p:ph type="body" idx="1"/>
          </p:nvPr>
        </p:nvSpPr>
        <p:spPr/>
        <p:txBody>
          <a:bodyPr/>
          <a:lstStyle/>
          <a:p>
            <a:endParaRPr lang="en-US">
              <a:latin typeface="Optima" panose="02000503060000020004" pitchFamily="2" charset="0"/>
            </a:endParaRPr>
          </a:p>
        </p:txBody>
      </p:sp>
    </p:spTree>
    <p:extLst>
      <p:ext uri="{BB962C8B-B14F-4D97-AF65-F5344CB8AC3E}">
        <p14:creationId xmlns:p14="http://schemas.microsoft.com/office/powerpoint/2010/main" val="5771292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2D28CA-750F-DC4A-9AD1-B49328019E86}"/>
              </a:ext>
            </a:extLst>
          </p:cNvPr>
          <p:cNvSpPr>
            <a:spLocks noGrp="1"/>
          </p:cNvSpPr>
          <p:nvPr>
            <p:ph type="title"/>
          </p:nvPr>
        </p:nvSpPr>
        <p:spPr>
          <a:xfrm>
            <a:off x="831850" y="1709738"/>
            <a:ext cx="10515600" cy="1247775"/>
          </a:xfrm>
        </p:spPr>
        <p:txBody>
          <a:bodyPr/>
          <a:lstStyle/>
          <a:p>
            <a:r>
              <a:rPr lang="en-US" dirty="0">
                <a:latin typeface="Optima" panose="02000503060000020004" pitchFamily="2" charset="0"/>
              </a:rPr>
              <a:t>The first rule of data club is</a:t>
            </a:r>
          </a:p>
        </p:txBody>
      </p:sp>
      <p:sp>
        <p:nvSpPr>
          <p:cNvPr id="8" name="Title 1">
            <a:extLst>
              <a:ext uri="{FF2B5EF4-FFF2-40B4-BE49-F238E27FC236}">
                <a16:creationId xmlns:a16="http://schemas.microsoft.com/office/drawing/2014/main" id="{314FC9CE-7CF7-8C43-AA6A-6EB5D7491C4B}"/>
              </a:ext>
            </a:extLst>
          </p:cNvPr>
          <p:cNvSpPr txBox="1">
            <a:spLocks/>
          </p:cNvSpPr>
          <p:nvPr/>
        </p:nvSpPr>
        <p:spPr>
          <a:xfrm>
            <a:off x="844550" y="2805112"/>
            <a:ext cx="10515600" cy="1247775"/>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Optima" panose="02000503060000020004" pitchFamily="2" charset="0"/>
              </a:rPr>
              <a:t>Don’t get overwhelmed.</a:t>
            </a:r>
          </a:p>
        </p:txBody>
      </p:sp>
    </p:spTree>
    <p:extLst>
      <p:ext uri="{BB962C8B-B14F-4D97-AF65-F5344CB8AC3E}">
        <p14:creationId xmlns:p14="http://schemas.microsoft.com/office/powerpoint/2010/main" val="8820345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2952FE3-E19C-7A4B-BF96-322BEB3B138A}"/>
              </a:ext>
            </a:extLst>
          </p:cNvPr>
          <p:cNvSpPr>
            <a:spLocks noGrp="1"/>
          </p:cNvSpPr>
          <p:nvPr>
            <p:ph type="title"/>
          </p:nvPr>
        </p:nvSpPr>
        <p:spPr>
          <a:xfrm>
            <a:off x="8631044" y="365125"/>
            <a:ext cx="3166946" cy="2712418"/>
          </a:xfrm>
        </p:spPr>
        <p:txBody>
          <a:bodyPr>
            <a:normAutofit/>
          </a:bodyPr>
          <a:lstStyle/>
          <a:p>
            <a:r>
              <a:rPr lang="en-US" dirty="0">
                <a:latin typeface="Optima" panose="02000503060000020004" pitchFamily="2" charset="0"/>
              </a:rPr>
              <a:t>Our Data in Git &amp; </a:t>
            </a:r>
            <a:br>
              <a:rPr lang="en-US" dirty="0">
                <a:latin typeface="Optima" panose="02000503060000020004" pitchFamily="2" charset="0"/>
              </a:rPr>
            </a:br>
            <a:r>
              <a:rPr lang="en-US" dirty="0">
                <a:latin typeface="Optima" panose="02000503060000020004" pitchFamily="2" charset="0"/>
              </a:rPr>
              <a:t>Else where</a:t>
            </a:r>
          </a:p>
        </p:txBody>
      </p:sp>
      <p:sp>
        <p:nvSpPr>
          <p:cNvPr id="6" name="Hexagon 5">
            <a:extLst>
              <a:ext uri="{FF2B5EF4-FFF2-40B4-BE49-F238E27FC236}">
                <a16:creationId xmlns:a16="http://schemas.microsoft.com/office/drawing/2014/main" id="{53B8B546-B910-3442-AAFB-6AEBC156AEE9}"/>
              </a:ext>
            </a:extLst>
          </p:cNvPr>
          <p:cNvSpPr/>
          <p:nvPr/>
        </p:nvSpPr>
        <p:spPr>
          <a:xfrm>
            <a:off x="2683727" y="707870"/>
            <a:ext cx="1754459" cy="1767469"/>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Meetings</a:t>
            </a:r>
          </a:p>
        </p:txBody>
      </p:sp>
      <p:sp>
        <p:nvSpPr>
          <p:cNvPr id="7" name="Hexagon 6">
            <a:extLst>
              <a:ext uri="{FF2B5EF4-FFF2-40B4-BE49-F238E27FC236}">
                <a16:creationId xmlns:a16="http://schemas.microsoft.com/office/drawing/2014/main" id="{8BF49773-261A-BC4F-B806-A19BB066BD1D}"/>
              </a:ext>
            </a:extLst>
          </p:cNvPr>
          <p:cNvSpPr/>
          <p:nvPr/>
        </p:nvSpPr>
        <p:spPr>
          <a:xfrm>
            <a:off x="4241181" y="1753878"/>
            <a:ext cx="1754459" cy="1767469"/>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Attendance</a:t>
            </a:r>
          </a:p>
        </p:txBody>
      </p:sp>
      <p:sp>
        <p:nvSpPr>
          <p:cNvPr id="8" name="Hexagon 7">
            <a:extLst>
              <a:ext uri="{FF2B5EF4-FFF2-40B4-BE49-F238E27FC236}">
                <a16:creationId xmlns:a16="http://schemas.microsoft.com/office/drawing/2014/main" id="{10768847-3BF0-9447-933B-F48AAB8C1A64}"/>
              </a:ext>
            </a:extLst>
          </p:cNvPr>
          <p:cNvSpPr/>
          <p:nvPr/>
        </p:nvSpPr>
        <p:spPr>
          <a:xfrm>
            <a:off x="4241181" y="3780110"/>
            <a:ext cx="1754459" cy="1767469"/>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Monthly Survey</a:t>
            </a:r>
          </a:p>
        </p:txBody>
      </p:sp>
      <p:sp>
        <p:nvSpPr>
          <p:cNvPr id="9" name="Hexagon 8">
            <a:extLst>
              <a:ext uri="{FF2B5EF4-FFF2-40B4-BE49-F238E27FC236}">
                <a16:creationId xmlns:a16="http://schemas.microsoft.com/office/drawing/2014/main" id="{A5DCB74F-98C7-6E4B-B1EF-E0D184BE38D4}"/>
              </a:ext>
            </a:extLst>
          </p:cNvPr>
          <p:cNvSpPr/>
          <p:nvPr/>
        </p:nvSpPr>
        <p:spPr>
          <a:xfrm>
            <a:off x="5798635" y="2776848"/>
            <a:ext cx="1754459" cy="1767469"/>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Members</a:t>
            </a:r>
          </a:p>
        </p:txBody>
      </p:sp>
      <p:sp>
        <p:nvSpPr>
          <p:cNvPr id="10" name="Hexagon 9">
            <a:extLst>
              <a:ext uri="{FF2B5EF4-FFF2-40B4-BE49-F238E27FC236}">
                <a16:creationId xmlns:a16="http://schemas.microsoft.com/office/drawing/2014/main" id="{AB9604F8-C791-144F-8A58-58E7EB422783}"/>
              </a:ext>
            </a:extLst>
          </p:cNvPr>
          <p:cNvSpPr/>
          <p:nvPr/>
        </p:nvSpPr>
        <p:spPr>
          <a:xfrm>
            <a:off x="7400697" y="3844229"/>
            <a:ext cx="1754459" cy="1767469"/>
          </a:xfrm>
          <a:prstGeom prst="hexagon">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Meetup </a:t>
            </a:r>
            <a:r>
              <a:rPr lang="en-US" dirty="0" err="1"/>
              <a:t>Mambers</a:t>
            </a:r>
            <a:endParaRPr lang="en-US" dirty="0"/>
          </a:p>
        </p:txBody>
      </p:sp>
      <p:sp>
        <p:nvSpPr>
          <p:cNvPr id="11" name="Hexagon 10">
            <a:extLst>
              <a:ext uri="{FF2B5EF4-FFF2-40B4-BE49-F238E27FC236}">
                <a16:creationId xmlns:a16="http://schemas.microsoft.com/office/drawing/2014/main" id="{6249B1E4-F5A6-0F49-94BB-939BF8072CD7}"/>
              </a:ext>
            </a:extLst>
          </p:cNvPr>
          <p:cNvSpPr/>
          <p:nvPr/>
        </p:nvSpPr>
        <p:spPr>
          <a:xfrm>
            <a:off x="59474" y="3780110"/>
            <a:ext cx="1754459" cy="1767469"/>
          </a:xfrm>
          <a:prstGeom prst="hexagon">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Books</a:t>
            </a:r>
          </a:p>
        </p:txBody>
      </p:sp>
      <p:sp>
        <p:nvSpPr>
          <p:cNvPr id="12" name="Hexagon 11">
            <a:extLst>
              <a:ext uri="{FF2B5EF4-FFF2-40B4-BE49-F238E27FC236}">
                <a16:creationId xmlns:a16="http://schemas.microsoft.com/office/drawing/2014/main" id="{266D5489-389A-9945-8F57-2A5D47A9F88C}"/>
              </a:ext>
            </a:extLst>
          </p:cNvPr>
          <p:cNvSpPr/>
          <p:nvPr/>
        </p:nvSpPr>
        <p:spPr>
          <a:xfrm>
            <a:off x="830766" y="707870"/>
            <a:ext cx="1754459" cy="1767469"/>
          </a:xfrm>
          <a:prstGeom prst="hexagon">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Meetup</a:t>
            </a:r>
          </a:p>
        </p:txBody>
      </p:sp>
      <p:sp>
        <p:nvSpPr>
          <p:cNvPr id="13" name="Hexagon 12">
            <a:extLst>
              <a:ext uri="{FF2B5EF4-FFF2-40B4-BE49-F238E27FC236}">
                <a16:creationId xmlns:a16="http://schemas.microsoft.com/office/drawing/2014/main" id="{6D99D6F2-D11B-EF4D-8D27-4042B3D2927A}"/>
              </a:ext>
            </a:extLst>
          </p:cNvPr>
          <p:cNvSpPr/>
          <p:nvPr/>
        </p:nvSpPr>
        <p:spPr>
          <a:xfrm>
            <a:off x="10378067" y="4845204"/>
            <a:ext cx="1754459" cy="1767469"/>
          </a:xfrm>
          <a:prstGeom prst="hexagon">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Wave Accounting</a:t>
            </a:r>
          </a:p>
        </p:txBody>
      </p:sp>
      <p:sp>
        <p:nvSpPr>
          <p:cNvPr id="14" name="Hexagon 13">
            <a:extLst>
              <a:ext uri="{FF2B5EF4-FFF2-40B4-BE49-F238E27FC236}">
                <a16:creationId xmlns:a16="http://schemas.microsoft.com/office/drawing/2014/main" id="{69E42276-2AEA-5B47-99EF-B33FBF2A6446}"/>
              </a:ext>
            </a:extLst>
          </p:cNvPr>
          <p:cNvSpPr/>
          <p:nvPr/>
        </p:nvSpPr>
        <p:spPr>
          <a:xfrm>
            <a:off x="5820939" y="4803080"/>
            <a:ext cx="1754459" cy="1767469"/>
          </a:xfrm>
          <a:prstGeom prst="hexagon">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LinkedIn</a:t>
            </a:r>
          </a:p>
        </p:txBody>
      </p:sp>
    </p:spTree>
    <p:extLst>
      <p:ext uri="{BB962C8B-B14F-4D97-AF65-F5344CB8AC3E}">
        <p14:creationId xmlns:p14="http://schemas.microsoft.com/office/powerpoint/2010/main" val="24979059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2952FE3-E19C-7A4B-BF96-322BEB3B138A}"/>
              </a:ext>
            </a:extLst>
          </p:cNvPr>
          <p:cNvSpPr>
            <a:spLocks noGrp="1"/>
          </p:cNvSpPr>
          <p:nvPr>
            <p:ph type="title"/>
          </p:nvPr>
        </p:nvSpPr>
        <p:spPr>
          <a:xfrm>
            <a:off x="59474" y="275915"/>
            <a:ext cx="3166946" cy="1388753"/>
          </a:xfrm>
        </p:spPr>
        <p:txBody>
          <a:bodyPr>
            <a:normAutofit/>
          </a:bodyPr>
          <a:lstStyle/>
          <a:p>
            <a:r>
              <a:rPr lang="en-US" dirty="0">
                <a:latin typeface="Optima" panose="02000503060000020004" pitchFamily="2" charset="0"/>
              </a:rPr>
              <a:t>Data To Be?</a:t>
            </a:r>
            <a:br>
              <a:rPr lang="en-US" dirty="0">
                <a:latin typeface="Optima" panose="02000503060000020004" pitchFamily="2" charset="0"/>
              </a:rPr>
            </a:br>
            <a:endParaRPr lang="en-US" dirty="0">
              <a:latin typeface="Optima" panose="02000503060000020004" pitchFamily="2" charset="0"/>
            </a:endParaRPr>
          </a:p>
        </p:txBody>
      </p:sp>
      <p:sp>
        <p:nvSpPr>
          <p:cNvPr id="6" name="Hexagon 5">
            <a:extLst>
              <a:ext uri="{FF2B5EF4-FFF2-40B4-BE49-F238E27FC236}">
                <a16:creationId xmlns:a16="http://schemas.microsoft.com/office/drawing/2014/main" id="{53B8B546-B910-3442-AAFB-6AEBC156AEE9}"/>
              </a:ext>
            </a:extLst>
          </p:cNvPr>
          <p:cNvSpPr/>
          <p:nvPr/>
        </p:nvSpPr>
        <p:spPr>
          <a:xfrm>
            <a:off x="2683727" y="707870"/>
            <a:ext cx="1754459" cy="1767469"/>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Meetings</a:t>
            </a:r>
          </a:p>
        </p:txBody>
      </p:sp>
      <p:sp>
        <p:nvSpPr>
          <p:cNvPr id="7" name="Hexagon 6">
            <a:extLst>
              <a:ext uri="{FF2B5EF4-FFF2-40B4-BE49-F238E27FC236}">
                <a16:creationId xmlns:a16="http://schemas.microsoft.com/office/drawing/2014/main" id="{8BF49773-261A-BC4F-B806-A19BB066BD1D}"/>
              </a:ext>
            </a:extLst>
          </p:cNvPr>
          <p:cNvSpPr/>
          <p:nvPr/>
        </p:nvSpPr>
        <p:spPr>
          <a:xfrm>
            <a:off x="4241181" y="1753878"/>
            <a:ext cx="1754459" cy="1767469"/>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Attendance</a:t>
            </a:r>
          </a:p>
        </p:txBody>
      </p:sp>
      <p:sp>
        <p:nvSpPr>
          <p:cNvPr id="8" name="Hexagon 7">
            <a:extLst>
              <a:ext uri="{FF2B5EF4-FFF2-40B4-BE49-F238E27FC236}">
                <a16:creationId xmlns:a16="http://schemas.microsoft.com/office/drawing/2014/main" id="{10768847-3BF0-9447-933B-F48AAB8C1A64}"/>
              </a:ext>
            </a:extLst>
          </p:cNvPr>
          <p:cNvSpPr/>
          <p:nvPr/>
        </p:nvSpPr>
        <p:spPr>
          <a:xfrm>
            <a:off x="4241181" y="3780110"/>
            <a:ext cx="1754459" cy="1767469"/>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Monthly Survey</a:t>
            </a:r>
          </a:p>
        </p:txBody>
      </p:sp>
      <p:sp>
        <p:nvSpPr>
          <p:cNvPr id="9" name="Hexagon 8">
            <a:extLst>
              <a:ext uri="{FF2B5EF4-FFF2-40B4-BE49-F238E27FC236}">
                <a16:creationId xmlns:a16="http://schemas.microsoft.com/office/drawing/2014/main" id="{A5DCB74F-98C7-6E4B-B1EF-E0D184BE38D4}"/>
              </a:ext>
            </a:extLst>
          </p:cNvPr>
          <p:cNvSpPr/>
          <p:nvPr/>
        </p:nvSpPr>
        <p:spPr>
          <a:xfrm>
            <a:off x="5798635" y="2776848"/>
            <a:ext cx="1754459" cy="1767469"/>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Members</a:t>
            </a:r>
          </a:p>
        </p:txBody>
      </p:sp>
      <p:sp>
        <p:nvSpPr>
          <p:cNvPr id="10" name="Hexagon 9">
            <a:extLst>
              <a:ext uri="{FF2B5EF4-FFF2-40B4-BE49-F238E27FC236}">
                <a16:creationId xmlns:a16="http://schemas.microsoft.com/office/drawing/2014/main" id="{AB9604F8-C791-144F-8A58-58E7EB422783}"/>
              </a:ext>
            </a:extLst>
          </p:cNvPr>
          <p:cNvSpPr/>
          <p:nvPr/>
        </p:nvSpPr>
        <p:spPr>
          <a:xfrm>
            <a:off x="5798634" y="780933"/>
            <a:ext cx="1754459" cy="1767469"/>
          </a:xfrm>
          <a:prstGeom prst="hexagon">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Meetup </a:t>
            </a:r>
            <a:r>
              <a:rPr lang="en-US" dirty="0" err="1"/>
              <a:t>Mambers</a:t>
            </a:r>
            <a:endParaRPr lang="en-US" dirty="0"/>
          </a:p>
        </p:txBody>
      </p:sp>
      <p:sp>
        <p:nvSpPr>
          <p:cNvPr id="11" name="Hexagon 10">
            <a:extLst>
              <a:ext uri="{FF2B5EF4-FFF2-40B4-BE49-F238E27FC236}">
                <a16:creationId xmlns:a16="http://schemas.microsoft.com/office/drawing/2014/main" id="{6249B1E4-F5A6-0F49-94BB-939BF8072CD7}"/>
              </a:ext>
            </a:extLst>
          </p:cNvPr>
          <p:cNvSpPr/>
          <p:nvPr/>
        </p:nvSpPr>
        <p:spPr>
          <a:xfrm>
            <a:off x="7356089" y="1753877"/>
            <a:ext cx="1754459" cy="1767469"/>
          </a:xfrm>
          <a:prstGeom prst="hexagon">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Constant Contact</a:t>
            </a:r>
          </a:p>
        </p:txBody>
      </p:sp>
      <p:sp>
        <p:nvSpPr>
          <p:cNvPr id="12" name="Hexagon 11">
            <a:extLst>
              <a:ext uri="{FF2B5EF4-FFF2-40B4-BE49-F238E27FC236}">
                <a16:creationId xmlns:a16="http://schemas.microsoft.com/office/drawing/2014/main" id="{266D5489-389A-9945-8F57-2A5D47A9F88C}"/>
              </a:ext>
            </a:extLst>
          </p:cNvPr>
          <p:cNvSpPr/>
          <p:nvPr/>
        </p:nvSpPr>
        <p:spPr>
          <a:xfrm>
            <a:off x="4241180" y="-272354"/>
            <a:ext cx="1754459" cy="1767469"/>
          </a:xfrm>
          <a:prstGeom prst="hexagon">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Meetup PRO</a:t>
            </a:r>
          </a:p>
        </p:txBody>
      </p:sp>
      <p:sp>
        <p:nvSpPr>
          <p:cNvPr id="13" name="Hexagon 12">
            <a:extLst>
              <a:ext uri="{FF2B5EF4-FFF2-40B4-BE49-F238E27FC236}">
                <a16:creationId xmlns:a16="http://schemas.microsoft.com/office/drawing/2014/main" id="{6D99D6F2-D11B-EF4D-8D27-4042B3D2927A}"/>
              </a:ext>
            </a:extLst>
          </p:cNvPr>
          <p:cNvSpPr/>
          <p:nvPr/>
        </p:nvSpPr>
        <p:spPr>
          <a:xfrm>
            <a:off x="765717" y="2776848"/>
            <a:ext cx="1754459" cy="1767469"/>
          </a:xfrm>
          <a:prstGeom prst="hexagon">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Wave Accounting</a:t>
            </a:r>
          </a:p>
        </p:txBody>
      </p:sp>
      <p:sp>
        <p:nvSpPr>
          <p:cNvPr id="14" name="Hexagon 13">
            <a:extLst>
              <a:ext uri="{FF2B5EF4-FFF2-40B4-BE49-F238E27FC236}">
                <a16:creationId xmlns:a16="http://schemas.microsoft.com/office/drawing/2014/main" id="{69E42276-2AEA-5B47-99EF-B33FBF2A6446}"/>
              </a:ext>
            </a:extLst>
          </p:cNvPr>
          <p:cNvSpPr/>
          <p:nvPr/>
        </p:nvSpPr>
        <p:spPr>
          <a:xfrm>
            <a:off x="5820939" y="4803080"/>
            <a:ext cx="1754459" cy="1767469"/>
          </a:xfrm>
          <a:prstGeom prst="hexagon">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LinkedIn</a:t>
            </a:r>
          </a:p>
        </p:txBody>
      </p:sp>
      <p:sp>
        <p:nvSpPr>
          <p:cNvPr id="15" name="Hexagon 14">
            <a:extLst>
              <a:ext uri="{FF2B5EF4-FFF2-40B4-BE49-F238E27FC236}">
                <a16:creationId xmlns:a16="http://schemas.microsoft.com/office/drawing/2014/main" id="{5B78A623-98D2-4946-B6E1-09C6E0889935}"/>
              </a:ext>
            </a:extLst>
          </p:cNvPr>
          <p:cNvSpPr/>
          <p:nvPr/>
        </p:nvSpPr>
        <p:spPr>
          <a:xfrm>
            <a:off x="7400697" y="3780109"/>
            <a:ext cx="1754459" cy="1767469"/>
          </a:xfrm>
          <a:prstGeom prst="hexagon">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Survey Toll TBD?</a:t>
            </a:r>
          </a:p>
        </p:txBody>
      </p:sp>
      <p:sp>
        <p:nvSpPr>
          <p:cNvPr id="16" name="Hexagon 15">
            <a:extLst>
              <a:ext uri="{FF2B5EF4-FFF2-40B4-BE49-F238E27FC236}">
                <a16:creationId xmlns:a16="http://schemas.microsoft.com/office/drawing/2014/main" id="{186C15BB-7BAF-6C46-A946-0171BAE6787A}"/>
              </a:ext>
            </a:extLst>
          </p:cNvPr>
          <p:cNvSpPr/>
          <p:nvPr/>
        </p:nvSpPr>
        <p:spPr>
          <a:xfrm>
            <a:off x="2618679" y="2726823"/>
            <a:ext cx="1754459" cy="1767469"/>
          </a:xfrm>
          <a:prstGeom prst="hexagon">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Zapier</a:t>
            </a:r>
          </a:p>
        </p:txBody>
      </p:sp>
    </p:spTree>
    <p:extLst>
      <p:ext uri="{BB962C8B-B14F-4D97-AF65-F5344CB8AC3E}">
        <p14:creationId xmlns:p14="http://schemas.microsoft.com/office/powerpoint/2010/main" val="42062326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AA2A16-A4E0-9A4E-B26E-87CCAD0164D6}"/>
              </a:ext>
            </a:extLst>
          </p:cNvPr>
          <p:cNvSpPr>
            <a:spLocks noGrp="1"/>
          </p:cNvSpPr>
          <p:nvPr>
            <p:ph type="title"/>
          </p:nvPr>
        </p:nvSpPr>
        <p:spPr/>
        <p:txBody>
          <a:bodyPr/>
          <a:lstStyle/>
          <a:p>
            <a:r>
              <a:rPr lang="en-US" dirty="0">
                <a:latin typeface="Optima" panose="02000503060000020004" pitchFamily="2" charset="0"/>
              </a:rPr>
              <a:t>…which would make for good honey</a:t>
            </a:r>
          </a:p>
        </p:txBody>
      </p:sp>
      <p:pic>
        <p:nvPicPr>
          <p:cNvPr id="5" name="Content Placeholder 4" descr="Beehive">
            <a:extLst>
              <a:ext uri="{FF2B5EF4-FFF2-40B4-BE49-F238E27FC236}">
                <a16:creationId xmlns:a16="http://schemas.microsoft.com/office/drawing/2014/main" id="{665CD300-41B2-7542-B6F6-69D7EF749565}"/>
              </a:ext>
            </a:extLst>
          </p:cNvPr>
          <p:cNvPicPr>
            <a:picLocks noGrp="1" noChangeAspect="1"/>
          </p:cNvPicPr>
          <p:nvPr>
            <p:ph idx="1"/>
          </p:nvPr>
        </p:nvPicPr>
        <p:blipFill>
          <a:blip r:embed="rId2">
            <a:extLst>
              <a:ext uri="{96DAC541-7B7A-43D3-8B79-37D633B846F1}">
                <asvg:svgBlip xmlns:asvg="http://schemas.microsoft.com/office/drawing/2016/SVG/main" r:embed="rId3"/>
              </a:ext>
            </a:extLst>
          </a:blip>
          <a:stretch>
            <a:fillRect/>
          </a:stretch>
        </p:blipFill>
        <p:spPr>
          <a:xfrm>
            <a:off x="838199" y="1690687"/>
            <a:ext cx="4581293" cy="4581293"/>
          </a:xfrm>
        </p:spPr>
      </p:pic>
      <p:sp>
        <p:nvSpPr>
          <p:cNvPr id="6" name="TextBox 5">
            <a:extLst>
              <a:ext uri="{FF2B5EF4-FFF2-40B4-BE49-F238E27FC236}">
                <a16:creationId xmlns:a16="http://schemas.microsoft.com/office/drawing/2014/main" id="{9DCFCEDD-5BE9-C147-8A80-87A083A0E00C}"/>
              </a:ext>
            </a:extLst>
          </p:cNvPr>
          <p:cNvSpPr txBox="1"/>
          <p:nvPr/>
        </p:nvSpPr>
        <p:spPr>
          <a:xfrm>
            <a:off x="6333893" y="2551837"/>
            <a:ext cx="4796883" cy="1754326"/>
          </a:xfrm>
          <a:prstGeom prst="rect">
            <a:avLst/>
          </a:prstGeom>
          <a:noFill/>
        </p:spPr>
        <p:txBody>
          <a:bodyPr wrap="square" rtlCol="0">
            <a:spAutoFit/>
          </a:bodyPr>
          <a:lstStyle/>
          <a:p>
            <a:pPr marL="571500" indent="-571500">
              <a:buFont typeface="Arial" panose="020B0604020202020204" pitchFamily="34" charset="0"/>
              <a:buChar char="•"/>
            </a:pPr>
            <a:r>
              <a:rPr lang="en-US" sz="3600" dirty="0">
                <a:latin typeface="Optima" panose="02000503060000020004" pitchFamily="2" charset="0"/>
              </a:rPr>
              <a:t>Newsletter</a:t>
            </a:r>
          </a:p>
          <a:p>
            <a:pPr marL="571500" indent="-571500">
              <a:buFont typeface="Arial" panose="020B0604020202020204" pitchFamily="34" charset="0"/>
              <a:buChar char="•"/>
            </a:pPr>
            <a:r>
              <a:rPr lang="en-US" sz="3600" dirty="0">
                <a:latin typeface="Optima" panose="02000503060000020004" pitchFamily="2" charset="0"/>
              </a:rPr>
              <a:t>Website</a:t>
            </a:r>
          </a:p>
          <a:p>
            <a:pPr marL="571500" indent="-571500">
              <a:buFont typeface="Arial" panose="020B0604020202020204" pitchFamily="34" charset="0"/>
              <a:buChar char="•"/>
            </a:pPr>
            <a:r>
              <a:rPr lang="en-US" sz="3600" dirty="0">
                <a:latin typeface="Optima" panose="02000503060000020004" pitchFamily="2" charset="0"/>
              </a:rPr>
              <a:t>Data Projects</a:t>
            </a:r>
          </a:p>
        </p:txBody>
      </p:sp>
    </p:spTree>
    <p:extLst>
      <p:ext uri="{BB962C8B-B14F-4D97-AF65-F5344CB8AC3E}">
        <p14:creationId xmlns:p14="http://schemas.microsoft.com/office/powerpoint/2010/main" val="23512375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B88CDA-0CA5-AC46-8386-91DB96D24DAF}"/>
              </a:ext>
            </a:extLst>
          </p:cNvPr>
          <p:cNvSpPr>
            <a:spLocks noGrp="1"/>
          </p:cNvSpPr>
          <p:nvPr>
            <p:ph type="title"/>
          </p:nvPr>
        </p:nvSpPr>
        <p:spPr/>
        <p:txBody>
          <a:bodyPr/>
          <a:lstStyle/>
          <a:p>
            <a:r>
              <a:rPr lang="en-US" dirty="0">
                <a:latin typeface="Optima" panose="02000503060000020004" pitchFamily="2" charset="0"/>
              </a:rPr>
              <a:t>The Progression Framework</a:t>
            </a:r>
          </a:p>
        </p:txBody>
      </p:sp>
      <p:graphicFrame>
        <p:nvGraphicFramePr>
          <p:cNvPr id="11" name="Content Placeholder 10">
            <a:extLst>
              <a:ext uri="{FF2B5EF4-FFF2-40B4-BE49-F238E27FC236}">
                <a16:creationId xmlns:a16="http://schemas.microsoft.com/office/drawing/2014/main" id="{9440DAB9-7E33-B74B-B1BD-E436974C8F1A}"/>
              </a:ext>
            </a:extLst>
          </p:cNvPr>
          <p:cNvGraphicFramePr>
            <a:graphicFrameLocks noGrp="1"/>
          </p:cNvGraphicFramePr>
          <p:nvPr>
            <p:ph idx="1"/>
            <p:extLst>
              <p:ext uri="{D42A27DB-BD31-4B8C-83A1-F6EECF244321}">
                <p14:modId xmlns:p14="http://schemas.microsoft.com/office/powerpoint/2010/main" val="1046339345"/>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2" name="TextBox 11">
            <a:extLst>
              <a:ext uri="{FF2B5EF4-FFF2-40B4-BE49-F238E27FC236}">
                <a16:creationId xmlns:a16="http://schemas.microsoft.com/office/drawing/2014/main" id="{8F38A972-7D18-F945-BD7F-7AA26E519029}"/>
              </a:ext>
            </a:extLst>
          </p:cNvPr>
          <p:cNvSpPr txBox="1"/>
          <p:nvPr/>
        </p:nvSpPr>
        <p:spPr>
          <a:xfrm>
            <a:off x="8705850" y="2324100"/>
            <a:ext cx="2514600" cy="646331"/>
          </a:xfrm>
          <a:prstGeom prst="rect">
            <a:avLst/>
          </a:prstGeom>
          <a:noFill/>
        </p:spPr>
        <p:txBody>
          <a:bodyPr wrap="square" rtlCol="0">
            <a:spAutoFit/>
          </a:bodyPr>
          <a:lstStyle/>
          <a:p>
            <a:r>
              <a:rPr lang="en-US" dirty="0">
                <a:latin typeface="Optima" panose="02000503060000020004" pitchFamily="2" charset="0"/>
              </a:rPr>
              <a:t>What data do we ask for at each step?</a:t>
            </a:r>
          </a:p>
        </p:txBody>
      </p:sp>
    </p:spTree>
    <p:extLst>
      <p:ext uri="{BB962C8B-B14F-4D97-AF65-F5344CB8AC3E}">
        <p14:creationId xmlns:p14="http://schemas.microsoft.com/office/powerpoint/2010/main" val="3730933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2D28CA-750F-DC4A-9AD1-B49328019E86}"/>
              </a:ext>
            </a:extLst>
          </p:cNvPr>
          <p:cNvSpPr>
            <a:spLocks noGrp="1"/>
          </p:cNvSpPr>
          <p:nvPr>
            <p:ph type="title"/>
          </p:nvPr>
        </p:nvSpPr>
        <p:spPr>
          <a:xfrm>
            <a:off x="838200" y="365125"/>
            <a:ext cx="3314700" cy="4511675"/>
          </a:xfrm>
        </p:spPr>
        <p:txBody>
          <a:bodyPr/>
          <a:lstStyle/>
          <a:p>
            <a:r>
              <a:rPr lang="en-US" dirty="0">
                <a:latin typeface="Optima" panose="02000503060000020004" pitchFamily="2" charset="0"/>
              </a:rPr>
              <a:t>The Three Contribution Areas</a:t>
            </a:r>
          </a:p>
        </p:txBody>
      </p:sp>
      <p:graphicFrame>
        <p:nvGraphicFramePr>
          <p:cNvPr id="6" name="Content Placeholder 5">
            <a:extLst>
              <a:ext uri="{FF2B5EF4-FFF2-40B4-BE49-F238E27FC236}">
                <a16:creationId xmlns:a16="http://schemas.microsoft.com/office/drawing/2014/main" id="{93EF19DA-D696-9045-A259-2CF1E7FEE3A8}"/>
              </a:ext>
            </a:extLst>
          </p:cNvPr>
          <p:cNvGraphicFramePr>
            <a:graphicFrameLocks noGrp="1"/>
          </p:cNvGraphicFramePr>
          <p:nvPr>
            <p:ph idx="1"/>
            <p:extLst>
              <p:ext uri="{D42A27DB-BD31-4B8C-83A1-F6EECF244321}">
                <p14:modId xmlns:p14="http://schemas.microsoft.com/office/powerpoint/2010/main" val="1087552194"/>
              </p:ext>
            </p:extLst>
          </p:nvPr>
        </p:nvGraphicFramePr>
        <p:xfrm>
          <a:off x="4286250" y="277812"/>
          <a:ext cx="7505700" cy="61801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TextBox 6">
            <a:extLst>
              <a:ext uri="{FF2B5EF4-FFF2-40B4-BE49-F238E27FC236}">
                <a16:creationId xmlns:a16="http://schemas.microsoft.com/office/drawing/2014/main" id="{D72E9020-8B94-2140-A80D-39A9656C6FCB}"/>
              </a:ext>
            </a:extLst>
          </p:cNvPr>
          <p:cNvSpPr txBox="1"/>
          <p:nvPr/>
        </p:nvSpPr>
        <p:spPr>
          <a:xfrm>
            <a:off x="971550" y="4243388"/>
            <a:ext cx="2771775" cy="1477328"/>
          </a:xfrm>
          <a:prstGeom prst="rect">
            <a:avLst/>
          </a:prstGeom>
          <a:noFill/>
        </p:spPr>
        <p:txBody>
          <a:bodyPr wrap="square" rtlCol="0">
            <a:spAutoFit/>
          </a:bodyPr>
          <a:lstStyle/>
          <a:p>
            <a:r>
              <a:rPr lang="en-US" dirty="0">
                <a:latin typeface="Optima" panose="02000503060000020004" pitchFamily="2" charset="0"/>
              </a:rPr>
              <a:t>Painters Pick</a:t>
            </a:r>
          </a:p>
          <a:p>
            <a:pPr marL="285750" indent="-285750">
              <a:buFont typeface="Arial" panose="020B0604020202020204" pitchFamily="34" charset="0"/>
              <a:buChar char="•"/>
            </a:pPr>
            <a:r>
              <a:rPr lang="en-US" dirty="0">
                <a:latin typeface="Optima" panose="02000503060000020004" pitchFamily="2" charset="0"/>
              </a:rPr>
              <a:t>Tool(s)</a:t>
            </a:r>
          </a:p>
          <a:p>
            <a:pPr marL="285750" indent="-285750">
              <a:buFont typeface="Arial" panose="020B0604020202020204" pitchFamily="34" charset="0"/>
              <a:buChar char="•"/>
            </a:pPr>
            <a:r>
              <a:rPr lang="en-US" dirty="0">
                <a:latin typeface="Optima" panose="02000503060000020004" pitchFamily="2" charset="0"/>
              </a:rPr>
              <a:t>Process(es)</a:t>
            </a:r>
          </a:p>
          <a:p>
            <a:pPr marL="285750" indent="-285750">
              <a:buFont typeface="Arial" panose="020B0604020202020204" pitchFamily="34" charset="0"/>
              <a:buChar char="•"/>
            </a:pPr>
            <a:r>
              <a:rPr lang="en-US" dirty="0">
                <a:latin typeface="Optima" panose="02000503060000020004" pitchFamily="2" charset="0"/>
              </a:rPr>
              <a:t>Data layout(s)</a:t>
            </a:r>
          </a:p>
          <a:p>
            <a:endParaRPr lang="en-US" dirty="0">
              <a:latin typeface="Optima" panose="02000503060000020004" pitchFamily="2" charset="0"/>
            </a:endParaRPr>
          </a:p>
        </p:txBody>
      </p:sp>
    </p:spTree>
    <p:extLst>
      <p:ext uri="{BB962C8B-B14F-4D97-AF65-F5344CB8AC3E}">
        <p14:creationId xmlns:p14="http://schemas.microsoft.com/office/powerpoint/2010/main" val="30790587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66FC0F-1B05-D84A-9503-3768AD45A458}"/>
              </a:ext>
            </a:extLst>
          </p:cNvPr>
          <p:cNvSpPr>
            <a:spLocks noGrp="1"/>
          </p:cNvSpPr>
          <p:nvPr>
            <p:ph type="title"/>
          </p:nvPr>
        </p:nvSpPr>
        <p:spPr/>
        <p:txBody>
          <a:bodyPr/>
          <a:lstStyle/>
          <a:p>
            <a:r>
              <a:rPr lang="en-US" dirty="0">
                <a:latin typeface="Optima" panose="02000503060000020004" pitchFamily="2" charset="0"/>
              </a:rPr>
              <a:t>Poll: The Newsletter Sentence</a:t>
            </a:r>
          </a:p>
        </p:txBody>
      </p:sp>
      <p:sp>
        <p:nvSpPr>
          <p:cNvPr id="4" name="Rounded Rectangle 3">
            <a:extLst>
              <a:ext uri="{FF2B5EF4-FFF2-40B4-BE49-F238E27FC236}">
                <a16:creationId xmlns:a16="http://schemas.microsoft.com/office/drawing/2014/main" id="{39C1B82F-6D89-B446-900F-D3BB69107B66}"/>
              </a:ext>
            </a:extLst>
          </p:cNvPr>
          <p:cNvSpPr/>
          <p:nvPr/>
        </p:nvSpPr>
        <p:spPr>
          <a:xfrm>
            <a:off x="584508" y="1619483"/>
            <a:ext cx="1905000" cy="918697"/>
          </a:xfrm>
          <a:prstGeom prst="round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Text 0</a:t>
            </a:r>
          </a:p>
        </p:txBody>
      </p:sp>
      <p:sp>
        <p:nvSpPr>
          <p:cNvPr id="5" name="Rounded Rectangle 4">
            <a:extLst>
              <a:ext uri="{FF2B5EF4-FFF2-40B4-BE49-F238E27FC236}">
                <a16:creationId xmlns:a16="http://schemas.microsoft.com/office/drawing/2014/main" id="{39B19FB2-04F4-3C4A-8A2F-5EBEC146A36F}"/>
              </a:ext>
            </a:extLst>
          </p:cNvPr>
          <p:cNvSpPr/>
          <p:nvPr/>
        </p:nvSpPr>
        <p:spPr>
          <a:xfrm>
            <a:off x="2685584" y="1597183"/>
            <a:ext cx="1905000" cy="918697"/>
          </a:xfrm>
          <a:prstGeom prst="round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Hypertext 1</a:t>
            </a:r>
          </a:p>
        </p:txBody>
      </p:sp>
      <p:sp>
        <p:nvSpPr>
          <p:cNvPr id="6" name="Rounded Rectangle 5">
            <a:extLst>
              <a:ext uri="{FF2B5EF4-FFF2-40B4-BE49-F238E27FC236}">
                <a16:creationId xmlns:a16="http://schemas.microsoft.com/office/drawing/2014/main" id="{31AEDFBB-E15A-1E45-A12E-4D1698DE2B4F}"/>
              </a:ext>
            </a:extLst>
          </p:cNvPr>
          <p:cNvSpPr/>
          <p:nvPr/>
        </p:nvSpPr>
        <p:spPr>
          <a:xfrm>
            <a:off x="4786660" y="1597182"/>
            <a:ext cx="1905000" cy="918697"/>
          </a:xfrm>
          <a:prstGeom prst="round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Text 1</a:t>
            </a:r>
          </a:p>
        </p:txBody>
      </p:sp>
      <p:sp>
        <p:nvSpPr>
          <p:cNvPr id="7" name="Rounded Rectangle 6">
            <a:extLst>
              <a:ext uri="{FF2B5EF4-FFF2-40B4-BE49-F238E27FC236}">
                <a16:creationId xmlns:a16="http://schemas.microsoft.com/office/drawing/2014/main" id="{ADE90C39-39D8-F34B-80AB-46D449E85BB0}"/>
              </a:ext>
            </a:extLst>
          </p:cNvPr>
          <p:cNvSpPr/>
          <p:nvPr/>
        </p:nvSpPr>
        <p:spPr>
          <a:xfrm>
            <a:off x="2685584" y="2686286"/>
            <a:ext cx="972015" cy="918697"/>
          </a:xfrm>
          <a:prstGeom prst="round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Display Text</a:t>
            </a:r>
          </a:p>
        </p:txBody>
      </p:sp>
      <p:sp>
        <p:nvSpPr>
          <p:cNvPr id="8" name="Rounded Rectangle 7">
            <a:extLst>
              <a:ext uri="{FF2B5EF4-FFF2-40B4-BE49-F238E27FC236}">
                <a16:creationId xmlns:a16="http://schemas.microsoft.com/office/drawing/2014/main" id="{977C776A-21B1-B24C-8C4C-C1971B329067}"/>
              </a:ext>
            </a:extLst>
          </p:cNvPr>
          <p:cNvSpPr/>
          <p:nvPr/>
        </p:nvSpPr>
        <p:spPr>
          <a:xfrm>
            <a:off x="3814645" y="2686286"/>
            <a:ext cx="972015" cy="918697"/>
          </a:xfrm>
          <a:prstGeom prst="round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Address</a:t>
            </a:r>
          </a:p>
        </p:txBody>
      </p:sp>
      <p:sp>
        <p:nvSpPr>
          <p:cNvPr id="9" name="Rounded Rectangle 8">
            <a:extLst>
              <a:ext uri="{FF2B5EF4-FFF2-40B4-BE49-F238E27FC236}">
                <a16:creationId xmlns:a16="http://schemas.microsoft.com/office/drawing/2014/main" id="{8389013E-8854-4C48-91E1-354ABE951CB6}"/>
              </a:ext>
            </a:extLst>
          </p:cNvPr>
          <p:cNvSpPr/>
          <p:nvPr/>
        </p:nvSpPr>
        <p:spPr>
          <a:xfrm>
            <a:off x="6887736" y="1597183"/>
            <a:ext cx="1905000" cy="918697"/>
          </a:xfrm>
          <a:prstGeom prst="round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Hypertext 2</a:t>
            </a:r>
          </a:p>
        </p:txBody>
      </p:sp>
      <p:sp>
        <p:nvSpPr>
          <p:cNvPr id="10" name="Rounded Rectangle 9">
            <a:extLst>
              <a:ext uri="{FF2B5EF4-FFF2-40B4-BE49-F238E27FC236}">
                <a16:creationId xmlns:a16="http://schemas.microsoft.com/office/drawing/2014/main" id="{D76330FE-0D75-644A-AFC0-C677B4586B00}"/>
              </a:ext>
            </a:extLst>
          </p:cNvPr>
          <p:cNvSpPr/>
          <p:nvPr/>
        </p:nvSpPr>
        <p:spPr>
          <a:xfrm>
            <a:off x="8988812" y="1597181"/>
            <a:ext cx="1905000" cy="918697"/>
          </a:xfrm>
          <a:prstGeom prst="round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Text 2</a:t>
            </a:r>
          </a:p>
        </p:txBody>
      </p:sp>
      <p:sp>
        <p:nvSpPr>
          <p:cNvPr id="12" name="TextBox 11">
            <a:extLst>
              <a:ext uri="{FF2B5EF4-FFF2-40B4-BE49-F238E27FC236}">
                <a16:creationId xmlns:a16="http://schemas.microsoft.com/office/drawing/2014/main" id="{16E236E0-920A-8B47-82B6-B66884ECD092}"/>
              </a:ext>
            </a:extLst>
          </p:cNvPr>
          <p:cNvSpPr txBox="1"/>
          <p:nvPr/>
        </p:nvSpPr>
        <p:spPr>
          <a:xfrm>
            <a:off x="707171" y="4808653"/>
            <a:ext cx="10129025" cy="830997"/>
          </a:xfrm>
          <a:prstGeom prst="rect">
            <a:avLst/>
          </a:prstGeom>
          <a:noFill/>
        </p:spPr>
        <p:txBody>
          <a:bodyPr wrap="square">
            <a:spAutoFit/>
          </a:bodyPr>
          <a:lstStyle/>
          <a:p>
            <a:pPr algn="l"/>
            <a:r>
              <a:rPr lang="en-US" sz="2400" b="0" i="1" dirty="0">
                <a:solidFill>
                  <a:srgbClr val="222222"/>
                </a:solidFill>
                <a:effectLst/>
                <a:latin typeface="Roboto" panose="02000000000000000000" pitchFamily="2" charset="0"/>
              </a:rPr>
              <a:t>We are so thankful for </a:t>
            </a:r>
            <a:r>
              <a:rPr lang="en-US" sz="2400" b="0" i="1" dirty="0">
                <a:solidFill>
                  <a:srgbClr val="1155CC"/>
                </a:solidFill>
                <a:effectLst/>
                <a:latin typeface="Roboto" panose="02000000000000000000" pitchFamily="2" charset="0"/>
                <a:hlinkClick r:id="rId2"/>
              </a:rPr>
              <a:t>Kelly</a:t>
            </a:r>
            <a:r>
              <a:rPr lang="en-US" sz="2400" b="0" i="1" dirty="0">
                <a:solidFill>
                  <a:srgbClr val="222222"/>
                </a:solidFill>
                <a:effectLst/>
                <a:latin typeface="Roboto" panose="02000000000000000000" pitchFamily="2" charset="0"/>
              </a:rPr>
              <a:t> who shared with us her deepest wisdom about our careers at June's monthly meeting.</a:t>
            </a:r>
          </a:p>
        </p:txBody>
      </p:sp>
      <p:sp>
        <p:nvSpPr>
          <p:cNvPr id="13" name="TextBox 12">
            <a:extLst>
              <a:ext uri="{FF2B5EF4-FFF2-40B4-BE49-F238E27FC236}">
                <a16:creationId xmlns:a16="http://schemas.microsoft.com/office/drawing/2014/main" id="{92490BF8-27EB-0A47-A9D7-AACB44D1DD16}"/>
              </a:ext>
            </a:extLst>
          </p:cNvPr>
          <p:cNvSpPr txBox="1"/>
          <p:nvPr/>
        </p:nvSpPr>
        <p:spPr>
          <a:xfrm>
            <a:off x="764787" y="4338309"/>
            <a:ext cx="10129025" cy="461665"/>
          </a:xfrm>
          <a:prstGeom prst="rect">
            <a:avLst/>
          </a:prstGeom>
          <a:noFill/>
        </p:spPr>
        <p:txBody>
          <a:bodyPr wrap="square">
            <a:spAutoFit/>
          </a:bodyPr>
          <a:lstStyle/>
          <a:p>
            <a:pPr algn="l"/>
            <a:r>
              <a:rPr lang="en-US" sz="2400" b="0" dirty="0">
                <a:solidFill>
                  <a:srgbClr val="222222"/>
                </a:solidFill>
                <a:effectLst/>
                <a:latin typeface="Roboto" panose="02000000000000000000" pitchFamily="2" charset="0"/>
              </a:rPr>
              <a:t>Example with Text 0, </a:t>
            </a:r>
            <a:r>
              <a:rPr lang="en-US" sz="2400" b="0" dirty="0" err="1">
                <a:solidFill>
                  <a:srgbClr val="222222"/>
                </a:solidFill>
                <a:effectLst/>
                <a:latin typeface="Roboto" panose="02000000000000000000" pitchFamily="2" charset="0"/>
              </a:rPr>
              <a:t>HyperText</a:t>
            </a:r>
            <a:r>
              <a:rPr lang="en-US" sz="2400" b="0" dirty="0">
                <a:solidFill>
                  <a:srgbClr val="222222"/>
                </a:solidFill>
                <a:effectLst/>
                <a:latin typeface="Roboto" panose="02000000000000000000" pitchFamily="2" charset="0"/>
              </a:rPr>
              <a:t> 1, and Text 1. </a:t>
            </a:r>
          </a:p>
        </p:txBody>
      </p:sp>
    </p:spTree>
    <p:extLst>
      <p:ext uri="{BB962C8B-B14F-4D97-AF65-F5344CB8AC3E}">
        <p14:creationId xmlns:p14="http://schemas.microsoft.com/office/powerpoint/2010/main" val="38289675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2D28CA-750F-DC4A-9AD1-B49328019E86}"/>
              </a:ext>
            </a:extLst>
          </p:cNvPr>
          <p:cNvSpPr>
            <a:spLocks noGrp="1"/>
          </p:cNvSpPr>
          <p:nvPr>
            <p:ph type="title"/>
          </p:nvPr>
        </p:nvSpPr>
        <p:spPr/>
        <p:txBody>
          <a:bodyPr/>
          <a:lstStyle/>
          <a:p>
            <a:r>
              <a:rPr lang="en-US" dirty="0">
                <a:latin typeface="Optima" panose="02000503060000020004" pitchFamily="2" charset="0"/>
              </a:rPr>
              <a:t>The Three Dreams</a:t>
            </a:r>
          </a:p>
        </p:txBody>
      </p:sp>
      <p:sp>
        <p:nvSpPr>
          <p:cNvPr id="3" name="Content Placeholder 2">
            <a:extLst>
              <a:ext uri="{FF2B5EF4-FFF2-40B4-BE49-F238E27FC236}">
                <a16:creationId xmlns:a16="http://schemas.microsoft.com/office/drawing/2014/main" id="{DDC1441E-DAC3-5C4A-A7B3-15B0B9097647}"/>
              </a:ext>
            </a:extLst>
          </p:cNvPr>
          <p:cNvSpPr>
            <a:spLocks noGrp="1"/>
          </p:cNvSpPr>
          <p:nvPr>
            <p:ph idx="1"/>
          </p:nvPr>
        </p:nvSpPr>
        <p:spPr/>
        <p:txBody>
          <a:bodyPr/>
          <a:lstStyle/>
          <a:p>
            <a:r>
              <a:rPr lang="en-US" dirty="0">
                <a:latin typeface="Optima" panose="02000503060000020004" pitchFamily="2" charset="0"/>
              </a:rPr>
              <a:t>Clustering</a:t>
            </a:r>
          </a:p>
          <a:p>
            <a:pPr lvl="1"/>
            <a:r>
              <a:rPr lang="en-US" sz="1200" dirty="0">
                <a:latin typeface="Optima" panose="02000503060000020004" pitchFamily="2" charset="0"/>
              </a:rPr>
              <a:t>Referrals</a:t>
            </a:r>
          </a:p>
          <a:p>
            <a:pPr lvl="1"/>
            <a:r>
              <a:rPr lang="en-US" sz="1200" dirty="0">
                <a:latin typeface="Optima" panose="02000503060000020004" pitchFamily="2" charset="0"/>
              </a:rPr>
              <a:t>Mentor/Mentee</a:t>
            </a:r>
          </a:p>
          <a:p>
            <a:pPr lvl="1"/>
            <a:r>
              <a:rPr lang="en-US" sz="1200" dirty="0">
                <a:latin typeface="Optima" panose="02000503060000020004" pitchFamily="2" charset="0"/>
              </a:rPr>
              <a:t>Recommendations</a:t>
            </a:r>
          </a:p>
          <a:p>
            <a:pPr lvl="1"/>
            <a:r>
              <a:rPr lang="en-US" sz="1200" dirty="0">
                <a:latin typeface="Optima" panose="02000503060000020004" pitchFamily="2" charset="0"/>
              </a:rPr>
              <a:t>Engagement</a:t>
            </a:r>
          </a:p>
          <a:p>
            <a:pPr marL="457200" lvl="1" indent="0">
              <a:buNone/>
            </a:pPr>
            <a:endParaRPr lang="en-US" dirty="0">
              <a:latin typeface="Optima" panose="02000503060000020004" pitchFamily="2" charset="0"/>
            </a:endParaRPr>
          </a:p>
          <a:p>
            <a:r>
              <a:rPr lang="en-US" dirty="0">
                <a:latin typeface="Optima" panose="02000503060000020004" pitchFamily="2" charset="0"/>
              </a:rPr>
              <a:t>Predictive Analytics/Machine Learning</a:t>
            </a:r>
          </a:p>
          <a:p>
            <a:pPr lvl="1"/>
            <a:r>
              <a:rPr lang="en-US" sz="1200" dirty="0">
                <a:latin typeface="Optima" panose="02000503060000020004" pitchFamily="2" charset="0"/>
              </a:rPr>
              <a:t>Can we predict relationship building/group advancement</a:t>
            </a:r>
          </a:p>
          <a:p>
            <a:pPr lvl="1"/>
            <a:r>
              <a:rPr lang="en-US" sz="1200" dirty="0">
                <a:latin typeface="Optima" panose="02000503060000020004" pitchFamily="2" charset="0"/>
              </a:rPr>
              <a:t>Can we predict career advance?</a:t>
            </a:r>
          </a:p>
          <a:p>
            <a:pPr lvl="1"/>
            <a:r>
              <a:rPr lang="en-US" sz="1200" dirty="0">
                <a:latin typeface="Optima" panose="02000503060000020004" pitchFamily="2" charset="0"/>
              </a:rPr>
              <a:t>Does our program make a difference?</a:t>
            </a:r>
          </a:p>
          <a:p>
            <a:pPr marL="457200" lvl="1" indent="0">
              <a:buNone/>
            </a:pPr>
            <a:endParaRPr lang="en-US" sz="1200" dirty="0">
              <a:latin typeface="Optima" panose="02000503060000020004" pitchFamily="2" charset="0"/>
            </a:endParaRPr>
          </a:p>
          <a:p>
            <a:r>
              <a:rPr lang="en-US" dirty="0">
                <a:latin typeface="Optima" panose="02000503060000020004" pitchFamily="2" charset="0"/>
              </a:rPr>
              <a:t>Sharing Our Method</a:t>
            </a:r>
            <a:endParaRPr lang="en-US" sz="1200" dirty="0">
              <a:latin typeface="Optima" panose="02000503060000020004" pitchFamily="2" charset="0"/>
            </a:endParaRPr>
          </a:p>
          <a:p>
            <a:pPr lvl="1"/>
            <a:r>
              <a:rPr lang="en-US" sz="1200" dirty="0">
                <a:latin typeface="Optima" panose="02000503060000020004" pitchFamily="2" charset="0"/>
              </a:rPr>
              <a:t>Can we share all this will other women’s tech groups</a:t>
            </a:r>
          </a:p>
          <a:p>
            <a:pPr lvl="1"/>
            <a:r>
              <a:rPr lang="en-US" sz="1200" dirty="0">
                <a:latin typeface="Optima" panose="02000503060000020004" pitchFamily="2" charset="0"/>
              </a:rPr>
              <a:t>Can we share this with other women’s groups</a:t>
            </a:r>
          </a:p>
        </p:txBody>
      </p:sp>
    </p:spTree>
    <p:extLst>
      <p:ext uri="{BB962C8B-B14F-4D97-AF65-F5344CB8AC3E}">
        <p14:creationId xmlns:p14="http://schemas.microsoft.com/office/powerpoint/2010/main" val="37547061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B88CDA-0CA5-AC46-8386-91DB96D24DAF}"/>
              </a:ext>
            </a:extLst>
          </p:cNvPr>
          <p:cNvSpPr>
            <a:spLocks noGrp="1"/>
          </p:cNvSpPr>
          <p:nvPr>
            <p:ph type="title"/>
          </p:nvPr>
        </p:nvSpPr>
        <p:spPr/>
        <p:txBody>
          <a:bodyPr/>
          <a:lstStyle/>
          <a:p>
            <a:r>
              <a:rPr lang="en-US" dirty="0">
                <a:latin typeface="Optima" panose="02000503060000020004" pitchFamily="2" charset="0"/>
              </a:rPr>
              <a:t>Welcome by the Welcome Officer</a:t>
            </a:r>
          </a:p>
        </p:txBody>
      </p:sp>
      <p:sp>
        <p:nvSpPr>
          <p:cNvPr id="3" name="Content Placeholder 2">
            <a:extLst>
              <a:ext uri="{FF2B5EF4-FFF2-40B4-BE49-F238E27FC236}">
                <a16:creationId xmlns:a16="http://schemas.microsoft.com/office/drawing/2014/main" id="{EB3B69C1-35B8-4E44-A50B-64F397D4DF5C}"/>
              </a:ext>
            </a:extLst>
          </p:cNvPr>
          <p:cNvSpPr>
            <a:spLocks noGrp="1"/>
          </p:cNvSpPr>
          <p:nvPr>
            <p:ph idx="1"/>
          </p:nvPr>
        </p:nvSpPr>
        <p:spPr/>
        <p:txBody>
          <a:bodyPr>
            <a:normAutofit fontScale="92500" lnSpcReduction="20000"/>
          </a:bodyPr>
          <a:lstStyle/>
          <a:p>
            <a:pPr marL="0" indent="0">
              <a:buNone/>
            </a:pPr>
            <a:r>
              <a:rPr lang="en-US" dirty="0">
                <a:latin typeface="Optima" panose="02000503060000020004" pitchFamily="2" charset="0"/>
              </a:rPr>
              <a:t>The “officer” for each meeting will…</a:t>
            </a:r>
          </a:p>
          <a:p>
            <a:pPr>
              <a:buFont typeface="Wingdings" pitchFamily="2" charset="2"/>
              <a:buChar char="q"/>
            </a:pPr>
            <a:r>
              <a:rPr lang="en-US" dirty="0">
                <a:latin typeface="Optima" panose="02000503060000020004" pitchFamily="2" charset="0"/>
              </a:rPr>
              <a:t>Great people as they arrive</a:t>
            </a:r>
          </a:p>
          <a:p>
            <a:pPr>
              <a:buFont typeface="Wingdings" pitchFamily="2" charset="2"/>
              <a:buChar char="q"/>
            </a:pPr>
            <a:r>
              <a:rPr lang="en-US" dirty="0">
                <a:solidFill>
                  <a:schemeClr val="accent1"/>
                </a:solidFill>
                <a:latin typeface="Optima" panose="02000503060000020004" pitchFamily="2" charset="0"/>
              </a:rPr>
              <a:t>Look around for new faces.</a:t>
            </a:r>
          </a:p>
          <a:p>
            <a:pPr>
              <a:buFont typeface="Wingdings" pitchFamily="2" charset="2"/>
              <a:buChar char="q"/>
            </a:pPr>
            <a:r>
              <a:rPr lang="en-US" dirty="0">
                <a:latin typeface="Optima" panose="02000503060000020004" pitchFamily="2" charset="0"/>
              </a:rPr>
              <a:t>Kick off the meeting, </a:t>
            </a:r>
          </a:p>
          <a:p>
            <a:pPr>
              <a:buFont typeface="Wingdings" pitchFamily="2" charset="2"/>
              <a:buChar char="q"/>
            </a:pPr>
            <a:r>
              <a:rPr lang="en-US" dirty="0">
                <a:latin typeface="Optima" panose="02000503060000020004" pitchFamily="2" charset="0"/>
              </a:rPr>
              <a:t> If there are new faces, ask for 3 voluntary readers of the mission, vision, and modus operandi</a:t>
            </a:r>
          </a:p>
          <a:p>
            <a:pPr>
              <a:buFont typeface="Wingdings" pitchFamily="2" charset="2"/>
              <a:buChar char="q"/>
            </a:pPr>
            <a:r>
              <a:rPr lang="en-US" dirty="0">
                <a:latin typeface="Optima" panose="02000503060000020004" pitchFamily="2" charset="0"/>
              </a:rPr>
              <a:t>Lead the Update Exercise</a:t>
            </a:r>
          </a:p>
          <a:p>
            <a:pPr>
              <a:buFont typeface="Wingdings" pitchFamily="2" charset="2"/>
              <a:buChar char="q"/>
            </a:pPr>
            <a:r>
              <a:rPr lang="en-US" dirty="0">
                <a:latin typeface="Optima" panose="02000503060000020004" pitchFamily="2" charset="0"/>
              </a:rPr>
              <a:t>Ask who was overlooked and apologize?</a:t>
            </a:r>
          </a:p>
          <a:p>
            <a:pPr>
              <a:buFont typeface="Wingdings" pitchFamily="2" charset="2"/>
              <a:buChar char="q"/>
            </a:pPr>
            <a:r>
              <a:rPr lang="en-US" dirty="0">
                <a:latin typeface="Optima" panose="02000503060000020004" pitchFamily="2" charset="0"/>
              </a:rPr>
              <a:t>Get a volunteer for the next meeting</a:t>
            </a:r>
          </a:p>
          <a:p>
            <a:pPr>
              <a:buFont typeface="Wingdings" pitchFamily="2" charset="2"/>
              <a:buChar char="q"/>
            </a:pPr>
            <a:r>
              <a:rPr lang="en-US" dirty="0">
                <a:latin typeface="Optima" panose="02000503060000020004" pitchFamily="2" charset="0"/>
              </a:rPr>
              <a:t>Give the manual attendance sheet to the </a:t>
            </a:r>
            <a:r>
              <a:rPr lang="en-US" dirty="0" err="1">
                <a:latin typeface="Optima" panose="02000503060000020004" pitchFamily="2" charset="0"/>
              </a:rPr>
              <a:t>datascientistasociety@gmail.com</a:t>
            </a:r>
            <a:endParaRPr lang="en-US" dirty="0">
              <a:latin typeface="Optima" panose="02000503060000020004" pitchFamily="2" charset="0"/>
            </a:endParaRPr>
          </a:p>
          <a:p>
            <a:endParaRPr lang="en-US" dirty="0">
              <a:latin typeface="Optima" panose="02000503060000020004" pitchFamily="2" charset="0"/>
            </a:endParaRPr>
          </a:p>
        </p:txBody>
      </p:sp>
      <p:sp>
        <p:nvSpPr>
          <p:cNvPr id="4" name="Rectangle 3">
            <a:extLst>
              <a:ext uri="{FF2B5EF4-FFF2-40B4-BE49-F238E27FC236}">
                <a16:creationId xmlns:a16="http://schemas.microsoft.com/office/drawing/2014/main" id="{C1C6CB9A-2728-5B41-B11C-63B15CD4B4CB}"/>
              </a:ext>
            </a:extLst>
          </p:cNvPr>
          <p:cNvSpPr/>
          <p:nvPr/>
        </p:nvSpPr>
        <p:spPr>
          <a:xfrm>
            <a:off x="228600" y="228600"/>
            <a:ext cx="11677650" cy="6362700"/>
          </a:xfrm>
          <a:prstGeom prst="rect">
            <a:avLst/>
          </a:prstGeom>
          <a:noFill/>
          <a:ln w="152400">
            <a:solidFill>
              <a:srgbClr val="521B9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651666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 name="Straight Connector 17">
            <a:extLst>
              <a:ext uri="{FF2B5EF4-FFF2-40B4-BE49-F238E27FC236}">
                <a16:creationId xmlns:a16="http://schemas.microsoft.com/office/drawing/2014/main" id="{813C2230-B2FE-D14D-AB56-6D588C5DBC7F}"/>
              </a:ext>
            </a:extLst>
          </p:cNvPr>
          <p:cNvCxnSpPr/>
          <p:nvPr/>
        </p:nvCxnSpPr>
        <p:spPr>
          <a:xfrm>
            <a:off x="5824537" y="1711496"/>
            <a:ext cx="0" cy="4906537"/>
          </a:xfrm>
          <a:prstGeom prst="line">
            <a:avLst/>
          </a:prstGeom>
          <a:ln w="76200">
            <a:solidFill>
              <a:schemeClr val="bg1">
                <a:lumMod val="65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CB54DCC-667D-9E46-B50A-77801410FC24}"/>
              </a:ext>
            </a:extLst>
          </p:cNvPr>
          <p:cNvCxnSpPr/>
          <p:nvPr/>
        </p:nvCxnSpPr>
        <p:spPr>
          <a:xfrm>
            <a:off x="8462960" y="1807756"/>
            <a:ext cx="0" cy="4906537"/>
          </a:xfrm>
          <a:prstGeom prst="line">
            <a:avLst/>
          </a:prstGeom>
          <a:ln w="76200">
            <a:solidFill>
              <a:schemeClr val="bg1">
                <a:lumMod val="65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5EE6E953-EB1B-354E-AF96-54B93C1CED64}"/>
              </a:ext>
            </a:extLst>
          </p:cNvPr>
          <p:cNvCxnSpPr/>
          <p:nvPr/>
        </p:nvCxnSpPr>
        <p:spPr>
          <a:xfrm>
            <a:off x="3228975" y="1649446"/>
            <a:ext cx="0" cy="4906537"/>
          </a:xfrm>
          <a:prstGeom prst="line">
            <a:avLst/>
          </a:prstGeom>
          <a:ln w="76200">
            <a:solidFill>
              <a:schemeClr val="bg1">
                <a:lumMod val="65000"/>
              </a:schemeClr>
            </a:solidFill>
            <a:prstDash val="lgDash"/>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4F6D621C-9D0C-E84E-9DD7-E43BED945132}"/>
              </a:ext>
            </a:extLst>
          </p:cNvPr>
          <p:cNvSpPr>
            <a:spLocks noGrp="1"/>
          </p:cNvSpPr>
          <p:nvPr>
            <p:ph type="title"/>
          </p:nvPr>
        </p:nvSpPr>
        <p:spPr/>
        <p:txBody>
          <a:bodyPr/>
          <a:lstStyle/>
          <a:p>
            <a:r>
              <a:rPr lang="en-US" dirty="0">
                <a:latin typeface="Optima" panose="02000503060000020004" pitchFamily="2" charset="0"/>
              </a:rPr>
              <a:t>The General Calendar</a:t>
            </a:r>
          </a:p>
        </p:txBody>
      </p:sp>
      <p:sp>
        <p:nvSpPr>
          <p:cNvPr id="4" name="TextBox 3">
            <a:extLst>
              <a:ext uri="{FF2B5EF4-FFF2-40B4-BE49-F238E27FC236}">
                <a16:creationId xmlns:a16="http://schemas.microsoft.com/office/drawing/2014/main" id="{4FEBCA37-7994-4A4F-A3E1-10B1175FCFF9}"/>
              </a:ext>
            </a:extLst>
          </p:cNvPr>
          <p:cNvSpPr txBox="1"/>
          <p:nvPr/>
        </p:nvSpPr>
        <p:spPr>
          <a:xfrm>
            <a:off x="838199" y="1649446"/>
            <a:ext cx="2390776" cy="369332"/>
          </a:xfrm>
          <a:prstGeom prst="rect">
            <a:avLst/>
          </a:prstGeom>
          <a:solidFill>
            <a:schemeClr val="accent1">
              <a:lumMod val="20000"/>
              <a:lumOff val="80000"/>
            </a:schemeClr>
          </a:solidFill>
          <a:ln>
            <a:noFill/>
          </a:ln>
        </p:spPr>
        <p:txBody>
          <a:bodyPr wrap="square" rtlCol="0">
            <a:spAutoFit/>
          </a:bodyPr>
          <a:lstStyle/>
          <a:p>
            <a:pPr algn="ctr"/>
            <a:r>
              <a:rPr lang="en-US" dirty="0">
                <a:latin typeface="Optima" panose="02000503060000020004" pitchFamily="2" charset="0"/>
              </a:rPr>
              <a:t>Jan • Feb • Mar</a:t>
            </a:r>
          </a:p>
        </p:txBody>
      </p:sp>
      <p:sp>
        <p:nvSpPr>
          <p:cNvPr id="5" name="TextBox 4">
            <a:extLst>
              <a:ext uri="{FF2B5EF4-FFF2-40B4-BE49-F238E27FC236}">
                <a16:creationId xmlns:a16="http://schemas.microsoft.com/office/drawing/2014/main" id="{60290518-203B-5247-80AA-D0451073ED2B}"/>
              </a:ext>
            </a:extLst>
          </p:cNvPr>
          <p:cNvSpPr txBox="1"/>
          <p:nvPr/>
        </p:nvSpPr>
        <p:spPr>
          <a:xfrm>
            <a:off x="3433761" y="1649446"/>
            <a:ext cx="2390776" cy="369332"/>
          </a:xfrm>
          <a:prstGeom prst="rect">
            <a:avLst/>
          </a:prstGeom>
          <a:solidFill>
            <a:schemeClr val="accent1">
              <a:lumMod val="20000"/>
              <a:lumOff val="80000"/>
            </a:schemeClr>
          </a:solidFill>
        </p:spPr>
        <p:txBody>
          <a:bodyPr wrap="square" rtlCol="0">
            <a:spAutoFit/>
          </a:bodyPr>
          <a:lstStyle/>
          <a:p>
            <a:pPr algn="ctr"/>
            <a:r>
              <a:rPr lang="en-US" dirty="0">
                <a:latin typeface="Optima" panose="02000503060000020004" pitchFamily="2" charset="0"/>
              </a:rPr>
              <a:t>Apr • May • Jun</a:t>
            </a:r>
          </a:p>
        </p:txBody>
      </p:sp>
      <p:sp>
        <p:nvSpPr>
          <p:cNvPr id="6" name="TextBox 5">
            <a:extLst>
              <a:ext uri="{FF2B5EF4-FFF2-40B4-BE49-F238E27FC236}">
                <a16:creationId xmlns:a16="http://schemas.microsoft.com/office/drawing/2014/main" id="{8885FADB-989C-1644-BFE5-9600114EDCD8}"/>
              </a:ext>
            </a:extLst>
          </p:cNvPr>
          <p:cNvSpPr txBox="1"/>
          <p:nvPr/>
        </p:nvSpPr>
        <p:spPr>
          <a:xfrm>
            <a:off x="6152161" y="1691650"/>
            <a:ext cx="2390776" cy="369332"/>
          </a:xfrm>
          <a:prstGeom prst="rect">
            <a:avLst/>
          </a:prstGeom>
          <a:solidFill>
            <a:schemeClr val="accent1">
              <a:lumMod val="20000"/>
              <a:lumOff val="80000"/>
            </a:schemeClr>
          </a:solidFill>
        </p:spPr>
        <p:txBody>
          <a:bodyPr wrap="square" rtlCol="0">
            <a:spAutoFit/>
          </a:bodyPr>
          <a:lstStyle/>
          <a:p>
            <a:pPr algn="ctr"/>
            <a:r>
              <a:rPr lang="en-US" dirty="0">
                <a:latin typeface="Optima" panose="02000503060000020004" pitchFamily="2" charset="0"/>
              </a:rPr>
              <a:t>Jul • Aug • Sep</a:t>
            </a:r>
          </a:p>
        </p:txBody>
      </p:sp>
      <p:sp>
        <p:nvSpPr>
          <p:cNvPr id="7" name="TextBox 6">
            <a:extLst>
              <a:ext uri="{FF2B5EF4-FFF2-40B4-BE49-F238E27FC236}">
                <a16:creationId xmlns:a16="http://schemas.microsoft.com/office/drawing/2014/main" id="{3CC22D4C-66B5-114A-9877-8E4C4D48E728}"/>
              </a:ext>
            </a:extLst>
          </p:cNvPr>
          <p:cNvSpPr txBox="1"/>
          <p:nvPr/>
        </p:nvSpPr>
        <p:spPr>
          <a:xfrm>
            <a:off x="8911624" y="1711496"/>
            <a:ext cx="2390775" cy="369332"/>
          </a:xfrm>
          <a:prstGeom prst="rect">
            <a:avLst/>
          </a:prstGeom>
          <a:solidFill>
            <a:schemeClr val="accent1">
              <a:lumMod val="20000"/>
              <a:lumOff val="80000"/>
            </a:schemeClr>
          </a:solidFill>
        </p:spPr>
        <p:txBody>
          <a:bodyPr wrap="square" rtlCol="0">
            <a:spAutoFit/>
          </a:bodyPr>
          <a:lstStyle/>
          <a:p>
            <a:pPr algn="ctr"/>
            <a:r>
              <a:rPr lang="en-US" dirty="0">
                <a:latin typeface="Optima" panose="02000503060000020004" pitchFamily="2" charset="0"/>
              </a:rPr>
              <a:t>Oct • Nov • Dec</a:t>
            </a:r>
          </a:p>
        </p:txBody>
      </p:sp>
      <p:sp>
        <p:nvSpPr>
          <p:cNvPr id="8" name="TextBox 7">
            <a:extLst>
              <a:ext uri="{FF2B5EF4-FFF2-40B4-BE49-F238E27FC236}">
                <a16:creationId xmlns:a16="http://schemas.microsoft.com/office/drawing/2014/main" id="{A7FD0644-3191-D243-A5BD-A0A266D11707}"/>
              </a:ext>
            </a:extLst>
          </p:cNvPr>
          <p:cNvSpPr txBox="1"/>
          <p:nvPr/>
        </p:nvSpPr>
        <p:spPr>
          <a:xfrm>
            <a:off x="2238373" y="4244027"/>
            <a:ext cx="2390776" cy="369332"/>
          </a:xfrm>
          <a:prstGeom prst="rect">
            <a:avLst/>
          </a:prstGeom>
          <a:solidFill>
            <a:schemeClr val="accent1"/>
          </a:solidFill>
          <a:ln>
            <a:noFill/>
          </a:ln>
        </p:spPr>
        <p:txBody>
          <a:bodyPr wrap="square" rtlCol="0">
            <a:spAutoFit/>
          </a:bodyPr>
          <a:lstStyle/>
          <a:p>
            <a:pPr algn="ctr"/>
            <a:r>
              <a:rPr lang="en-US" dirty="0">
                <a:solidFill>
                  <a:schemeClr val="bg1"/>
                </a:solidFill>
                <a:latin typeface="Optima" panose="02000503060000020004" pitchFamily="2" charset="0"/>
              </a:rPr>
              <a:t>Membership Drive</a:t>
            </a:r>
          </a:p>
        </p:txBody>
      </p:sp>
      <p:sp>
        <p:nvSpPr>
          <p:cNvPr id="9" name="TextBox 8">
            <a:extLst>
              <a:ext uri="{FF2B5EF4-FFF2-40B4-BE49-F238E27FC236}">
                <a16:creationId xmlns:a16="http://schemas.microsoft.com/office/drawing/2014/main" id="{8A0E7207-5DF1-6E4B-A88F-F8E6C2A20C96}"/>
              </a:ext>
            </a:extLst>
          </p:cNvPr>
          <p:cNvSpPr txBox="1"/>
          <p:nvPr/>
        </p:nvSpPr>
        <p:spPr>
          <a:xfrm>
            <a:off x="5005792" y="5051083"/>
            <a:ext cx="1723212" cy="369332"/>
          </a:xfrm>
          <a:prstGeom prst="rect">
            <a:avLst/>
          </a:prstGeom>
          <a:solidFill>
            <a:schemeClr val="accent1">
              <a:lumMod val="20000"/>
              <a:lumOff val="80000"/>
            </a:schemeClr>
          </a:solidFill>
          <a:ln>
            <a:noFill/>
          </a:ln>
        </p:spPr>
        <p:txBody>
          <a:bodyPr wrap="square" rtlCol="0">
            <a:spAutoFit/>
          </a:bodyPr>
          <a:lstStyle/>
          <a:p>
            <a:pPr algn="ctr"/>
            <a:r>
              <a:rPr lang="en-US" dirty="0">
                <a:latin typeface="Optima" panose="02000503060000020004" pitchFamily="2" charset="0"/>
              </a:rPr>
              <a:t>Board/Budget</a:t>
            </a:r>
          </a:p>
        </p:txBody>
      </p:sp>
      <p:sp>
        <p:nvSpPr>
          <p:cNvPr id="10" name="TextBox 9">
            <a:extLst>
              <a:ext uri="{FF2B5EF4-FFF2-40B4-BE49-F238E27FC236}">
                <a16:creationId xmlns:a16="http://schemas.microsoft.com/office/drawing/2014/main" id="{513B6E2A-F7B4-3547-A385-96B179445F58}"/>
              </a:ext>
            </a:extLst>
          </p:cNvPr>
          <p:cNvSpPr txBox="1"/>
          <p:nvPr/>
        </p:nvSpPr>
        <p:spPr>
          <a:xfrm>
            <a:off x="4767261" y="4261026"/>
            <a:ext cx="2390776" cy="369332"/>
          </a:xfrm>
          <a:prstGeom prst="rect">
            <a:avLst/>
          </a:prstGeom>
          <a:solidFill>
            <a:schemeClr val="accent1"/>
          </a:solidFill>
          <a:ln>
            <a:noFill/>
          </a:ln>
        </p:spPr>
        <p:txBody>
          <a:bodyPr wrap="square" rtlCol="0">
            <a:spAutoFit/>
          </a:bodyPr>
          <a:lstStyle/>
          <a:p>
            <a:pPr algn="ctr"/>
            <a:r>
              <a:rPr lang="en-US" dirty="0">
                <a:solidFill>
                  <a:schemeClr val="bg1"/>
                </a:solidFill>
                <a:latin typeface="Optima" panose="02000503060000020004" pitchFamily="2" charset="0"/>
              </a:rPr>
              <a:t>Member Data Drive</a:t>
            </a:r>
          </a:p>
        </p:txBody>
      </p:sp>
      <p:sp>
        <p:nvSpPr>
          <p:cNvPr id="11" name="TextBox 10">
            <a:extLst>
              <a:ext uri="{FF2B5EF4-FFF2-40B4-BE49-F238E27FC236}">
                <a16:creationId xmlns:a16="http://schemas.microsoft.com/office/drawing/2014/main" id="{CB69C4DA-AA25-9341-83B6-55940429BDB3}"/>
              </a:ext>
            </a:extLst>
          </p:cNvPr>
          <p:cNvSpPr txBox="1"/>
          <p:nvPr/>
        </p:nvSpPr>
        <p:spPr>
          <a:xfrm>
            <a:off x="6899525" y="5033485"/>
            <a:ext cx="1723208" cy="369332"/>
          </a:xfrm>
          <a:prstGeom prst="rect">
            <a:avLst/>
          </a:prstGeom>
          <a:solidFill>
            <a:schemeClr val="accent1">
              <a:lumMod val="20000"/>
              <a:lumOff val="80000"/>
            </a:schemeClr>
          </a:solidFill>
          <a:ln>
            <a:noFill/>
          </a:ln>
        </p:spPr>
        <p:txBody>
          <a:bodyPr wrap="square" rtlCol="0">
            <a:spAutoFit/>
          </a:bodyPr>
          <a:lstStyle/>
          <a:p>
            <a:pPr algn="ctr"/>
            <a:r>
              <a:rPr lang="en-US" dirty="0">
                <a:latin typeface="Optima" panose="02000503060000020004" pitchFamily="2" charset="0"/>
              </a:rPr>
              <a:t>Grant Drive</a:t>
            </a:r>
          </a:p>
        </p:txBody>
      </p:sp>
      <p:sp>
        <p:nvSpPr>
          <p:cNvPr id="12" name="TextBox 11">
            <a:extLst>
              <a:ext uri="{FF2B5EF4-FFF2-40B4-BE49-F238E27FC236}">
                <a16:creationId xmlns:a16="http://schemas.microsoft.com/office/drawing/2014/main" id="{53C689D2-F092-BB4F-B4F0-BCF70B32284D}"/>
              </a:ext>
            </a:extLst>
          </p:cNvPr>
          <p:cNvSpPr txBox="1"/>
          <p:nvPr/>
        </p:nvSpPr>
        <p:spPr>
          <a:xfrm>
            <a:off x="838198" y="3749819"/>
            <a:ext cx="1209268" cy="369332"/>
          </a:xfrm>
          <a:prstGeom prst="rect">
            <a:avLst/>
          </a:prstGeom>
          <a:solidFill>
            <a:schemeClr val="accent1">
              <a:lumMod val="50000"/>
            </a:schemeClr>
          </a:solidFill>
          <a:ln>
            <a:noFill/>
          </a:ln>
        </p:spPr>
        <p:txBody>
          <a:bodyPr wrap="square" rtlCol="0">
            <a:spAutoFit/>
          </a:bodyPr>
          <a:lstStyle/>
          <a:p>
            <a:pPr algn="ctr"/>
            <a:r>
              <a:rPr lang="en-US" dirty="0">
                <a:solidFill>
                  <a:schemeClr val="bg1"/>
                </a:solidFill>
                <a:latin typeface="Optima" panose="02000503060000020004" pitchFamily="2" charset="0"/>
              </a:rPr>
              <a:t>Tent Event</a:t>
            </a:r>
          </a:p>
        </p:txBody>
      </p:sp>
      <p:sp>
        <p:nvSpPr>
          <p:cNvPr id="13" name="TextBox 12">
            <a:extLst>
              <a:ext uri="{FF2B5EF4-FFF2-40B4-BE49-F238E27FC236}">
                <a16:creationId xmlns:a16="http://schemas.microsoft.com/office/drawing/2014/main" id="{C4E97D82-ED14-8D4C-99B6-A413A9A2EB58}"/>
              </a:ext>
            </a:extLst>
          </p:cNvPr>
          <p:cNvSpPr txBox="1"/>
          <p:nvPr/>
        </p:nvSpPr>
        <p:spPr>
          <a:xfrm>
            <a:off x="7485661" y="4286231"/>
            <a:ext cx="2639642" cy="369332"/>
          </a:xfrm>
          <a:prstGeom prst="rect">
            <a:avLst/>
          </a:prstGeom>
          <a:solidFill>
            <a:schemeClr val="accent1"/>
          </a:solidFill>
          <a:ln>
            <a:noFill/>
          </a:ln>
        </p:spPr>
        <p:txBody>
          <a:bodyPr wrap="square" rtlCol="0">
            <a:spAutoFit/>
          </a:bodyPr>
          <a:lstStyle/>
          <a:p>
            <a:pPr algn="ctr"/>
            <a:r>
              <a:rPr lang="en-US" dirty="0">
                <a:solidFill>
                  <a:schemeClr val="bg1"/>
                </a:solidFill>
                <a:latin typeface="Optima" panose="02000503060000020004" pitchFamily="2" charset="0"/>
              </a:rPr>
              <a:t>Interview &amp; Planning</a:t>
            </a:r>
          </a:p>
        </p:txBody>
      </p:sp>
      <p:sp>
        <p:nvSpPr>
          <p:cNvPr id="15" name="TextBox 14">
            <a:extLst>
              <a:ext uri="{FF2B5EF4-FFF2-40B4-BE49-F238E27FC236}">
                <a16:creationId xmlns:a16="http://schemas.microsoft.com/office/drawing/2014/main" id="{45741727-7B09-C045-8142-3CFF0DE95046}"/>
              </a:ext>
            </a:extLst>
          </p:cNvPr>
          <p:cNvSpPr txBox="1"/>
          <p:nvPr/>
        </p:nvSpPr>
        <p:spPr>
          <a:xfrm>
            <a:off x="8975510" y="3601719"/>
            <a:ext cx="2390776" cy="369332"/>
          </a:xfrm>
          <a:prstGeom prst="rect">
            <a:avLst/>
          </a:prstGeom>
          <a:solidFill>
            <a:schemeClr val="accent1">
              <a:lumMod val="50000"/>
            </a:schemeClr>
          </a:solidFill>
          <a:ln>
            <a:noFill/>
          </a:ln>
        </p:spPr>
        <p:txBody>
          <a:bodyPr wrap="square" rtlCol="0">
            <a:spAutoFit/>
          </a:bodyPr>
          <a:lstStyle/>
          <a:p>
            <a:pPr algn="ctr"/>
            <a:r>
              <a:rPr lang="en-US" dirty="0">
                <a:solidFill>
                  <a:schemeClr val="bg1"/>
                </a:solidFill>
                <a:latin typeface="Optima" panose="02000503060000020004" pitchFamily="2" charset="0"/>
              </a:rPr>
              <a:t>Tent Event - Planning</a:t>
            </a:r>
          </a:p>
        </p:txBody>
      </p:sp>
      <p:sp>
        <p:nvSpPr>
          <p:cNvPr id="21" name="TextBox 20">
            <a:extLst>
              <a:ext uri="{FF2B5EF4-FFF2-40B4-BE49-F238E27FC236}">
                <a16:creationId xmlns:a16="http://schemas.microsoft.com/office/drawing/2014/main" id="{C1F5BA31-9C37-0645-91BC-8D65BCD455D3}"/>
              </a:ext>
            </a:extLst>
          </p:cNvPr>
          <p:cNvSpPr txBox="1"/>
          <p:nvPr/>
        </p:nvSpPr>
        <p:spPr>
          <a:xfrm>
            <a:off x="10292632" y="4303229"/>
            <a:ext cx="1195388" cy="369332"/>
          </a:xfrm>
          <a:prstGeom prst="rect">
            <a:avLst/>
          </a:prstGeom>
          <a:solidFill>
            <a:schemeClr val="accent1"/>
          </a:solidFill>
          <a:ln>
            <a:noFill/>
          </a:ln>
        </p:spPr>
        <p:txBody>
          <a:bodyPr wrap="square" rtlCol="0">
            <a:spAutoFit/>
          </a:bodyPr>
          <a:lstStyle/>
          <a:p>
            <a:pPr algn="ctr"/>
            <a:r>
              <a:rPr lang="en-US" dirty="0">
                <a:solidFill>
                  <a:schemeClr val="bg1"/>
                </a:solidFill>
                <a:latin typeface="Optima" panose="02000503060000020004" pitchFamily="2" charset="0"/>
              </a:rPr>
              <a:t>Asking</a:t>
            </a:r>
          </a:p>
        </p:txBody>
      </p:sp>
      <p:sp>
        <p:nvSpPr>
          <p:cNvPr id="22" name="TextBox 21">
            <a:extLst>
              <a:ext uri="{FF2B5EF4-FFF2-40B4-BE49-F238E27FC236}">
                <a16:creationId xmlns:a16="http://schemas.microsoft.com/office/drawing/2014/main" id="{22BA689D-C186-2347-B27D-B06CD3150034}"/>
              </a:ext>
            </a:extLst>
          </p:cNvPr>
          <p:cNvSpPr txBox="1"/>
          <p:nvPr/>
        </p:nvSpPr>
        <p:spPr>
          <a:xfrm>
            <a:off x="838198" y="4991281"/>
            <a:ext cx="1723212" cy="369332"/>
          </a:xfrm>
          <a:prstGeom prst="rect">
            <a:avLst/>
          </a:prstGeom>
          <a:solidFill>
            <a:schemeClr val="accent1">
              <a:lumMod val="20000"/>
              <a:lumOff val="80000"/>
            </a:schemeClr>
          </a:solidFill>
          <a:ln>
            <a:noFill/>
          </a:ln>
        </p:spPr>
        <p:txBody>
          <a:bodyPr wrap="square" rtlCol="0">
            <a:spAutoFit/>
          </a:bodyPr>
          <a:lstStyle/>
          <a:p>
            <a:pPr algn="ctr"/>
            <a:r>
              <a:rPr lang="en-US" dirty="0">
                <a:latin typeface="Optima" panose="02000503060000020004" pitchFamily="2" charset="0"/>
              </a:rPr>
              <a:t>Board/Budget</a:t>
            </a:r>
          </a:p>
        </p:txBody>
      </p:sp>
      <p:sp>
        <p:nvSpPr>
          <p:cNvPr id="23" name="TextBox 22">
            <a:extLst>
              <a:ext uri="{FF2B5EF4-FFF2-40B4-BE49-F238E27FC236}">
                <a16:creationId xmlns:a16="http://schemas.microsoft.com/office/drawing/2014/main" id="{FF686DB8-FB3B-864B-A4E6-8152C400DB16}"/>
              </a:ext>
            </a:extLst>
          </p:cNvPr>
          <p:cNvSpPr txBox="1"/>
          <p:nvPr/>
        </p:nvSpPr>
        <p:spPr>
          <a:xfrm>
            <a:off x="9767883" y="4992532"/>
            <a:ext cx="1713309" cy="369332"/>
          </a:xfrm>
          <a:prstGeom prst="rect">
            <a:avLst/>
          </a:prstGeom>
          <a:solidFill>
            <a:schemeClr val="accent1">
              <a:lumMod val="20000"/>
              <a:lumOff val="80000"/>
            </a:schemeClr>
          </a:solidFill>
          <a:ln>
            <a:noFill/>
          </a:ln>
        </p:spPr>
        <p:txBody>
          <a:bodyPr wrap="square" rtlCol="0">
            <a:spAutoFit/>
          </a:bodyPr>
          <a:lstStyle/>
          <a:p>
            <a:pPr algn="ctr"/>
            <a:r>
              <a:rPr lang="en-US" dirty="0">
                <a:latin typeface="Optima" panose="02000503060000020004" pitchFamily="2" charset="0"/>
              </a:rPr>
              <a:t>Board/Budget</a:t>
            </a:r>
          </a:p>
        </p:txBody>
      </p:sp>
      <p:sp>
        <p:nvSpPr>
          <p:cNvPr id="25" name="TextBox 24">
            <a:extLst>
              <a:ext uri="{FF2B5EF4-FFF2-40B4-BE49-F238E27FC236}">
                <a16:creationId xmlns:a16="http://schemas.microsoft.com/office/drawing/2014/main" id="{49BC7F87-2493-2844-BB74-9B9572120374}"/>
              </a:ext>
            </a:extLst>
          </p:cNvPr>
          <p:cNvSpPr txBox="1"/>
          <p:nvPr/>
        </p:nvSpPr>
        <p:spPr>
          <a:xfrm>
            <a:off x="4358298" y="5649892"/>
            <a:ext cx="1209268" cy="369332"/>
          </a:xfrm>
          <a:prstGeom prst="rect">
            <a:avLst/>
          </a:prstGeom>
          <a:solidFill>
            <a:schemeClr val="accent1">
              <a:lumMod val="50000"/>
            </a:schemeClr>
          </a:solidFill>
          <a:ln>
            <a:noFill/>
          </a:ln>
        </p:spPr>
        <p:txBody>
          <a:bodyPr wrap="square" rtlCol="0">
            <a:spAutoFit/>
          </a:bodyPr>
          <a:lstStyle/>
          <a:p>
            <a:pPr algn="ctr"/>
            <a:r>
              <a:rPr lang="en-US" dirty="0">
                <a:solidFill>
                  <a:schemeClr val="bg1"/>
                </a:solidFill>
                <a:latin typeface="Optima" panose="02000503060000020004" pitchFamily="2" charset="0"/>
              </a:rPr>
              <a:t>Eat Social</a:t>
            </a:r>
          </a:p>
        </p:txBody>
      </p:sp>
      <p:sp>
        <p:nvSpPr>
          <p:cNvPr id="26" name="TextBox 25">
            <a:extLst>
              <a:ext uri="{FF2B5EF4-FFF2-40B4-BE49-F238E27FC236}">
                <a16:creationId xmlns:a16="http://schemas.microsoft.com/office/drawing/2014/main" id="{B1DA28C3-26BB-534F-94FF-83A1D02A1749}"/>
              </a:ext>
            </a:extLst>
          </p:cNvPr>
          <p:cNvSpPr txBox="1"/>
          <p:nvPr/>
        </p:nvSpPr>
        <p:spPr>
          <a:xfrm>
            <a:off x="7414891" y="5689223"/>
            <a:ext cx="1209268" cy="369332"/>
          </a:xfrm>
          <a:prstGeom prst="rect">
            <a:avLst/>
          </a:prstGeom>
          <a:solidFill>
            <a:schemeClr val="accent1">
              <a:lumMod val="50000"/>
            </a:schemeClr>
          </a:solidFill>
          <a:ln>
            <a:noFill/>
          </a:ln>
        </p:spPr>
        <p:txBody>
          <a:bodyPr wrap="square" rtlCol="0">
            <a:spAutoFit/>
          </a:bodyPr>
          <a:lstStyle/>
          <a:p>
            <a:pPr algn="ctr"/>
            <a:r>
              <a:rPr lang="en-US" dirty="0">
                <a:solidFill>
                  <a:schemeClr val="bg1"/>
                </a:solidFill>
                <a:latin typeface="Optima" panose="02000503060000020004" pitchFamily="2" charset="0"/>
              </a:rPr>
              <a:t>Eat Social</a:t>
            </a:r>
          </a:p>
        </p:txBody>
      </p:sp>
      <p:sp>
        <p:nvSpPr>
          <p:cNvPr id="27" name="TextBox 26">
            <a:extLst>
              <a:ext uri="{FF2B5EF4-FFF2-40B4-BE49-F238E27FC236}">
                <a16:creationId xmlns:a16="http://schemas.microsoft.com/office/drawing/2014/main" id="{0878216A-EF71-BD41-96B4-F810C7FAFF70}"/>
              </a:ext>
            </a:extLst>
          </p:cNvPr>
          <p:cNvSpPr txBox="1"/>
          <p:nvPr/>
        </p:nvSpPr>
        <p:spPr>
          <a:xfrm>
            <a:off x="10292632" y="5649892"/>
            <a:ext cx="1209268" cy="369332"/>
          </a:xfrm>
          <a:prstGeom prst="rect">
            <a:avLst/>
          </a:prstGeom>
          <a:solidFill>
            <a:schemeClr val="accent1">
              <a:lumMod val="50000"/>
            </a:schemeClr>
          </a:solidFill>
          <a:ln>
            <a:noFill/>
          </a:ln>
        </p:spPr>
        <p:txBody>
          <a:bodyPr wrap="square" rtlCol="0">
            <a:spAutoFit/>
          </a:bodyPr>
          <a:lstStyle/>
          <a:p>
            <a:pPr algn="ctr"/>
            <a:r>
              <a:rPr lang="en-US" dirty="0">
                <a:solidFill>
                  <a:schemeClr val="bg1"/>
                </a:solidFill>
                <a:latin typeface="Optima" panose="02000503060000020004" pitchFamily="2" charset="0"/>
              </a:rPr>
              <a:t>Pan Social</a:t>
            </a:r>
          </a:p>
        </p:txBody>
      </p:sp>
      <p:sp>
        <p:nvSpPr>
          <p:cNvPr id="28" name="TextBox 27">
            <a:extLst>
              <a:ext uri="{FF2B5EF4-FFF2-40B4-BE49-F238E27FC236}">
                <a16:creationId xmlns:a16="http://schemas.microsoft.com/office/drawing/2014/main" id="{652F543E-AD39-9D4F-BC40-6A7CE3C1912C}"/>
              </a:ext>
            </a:extLst>
          </p:cNvPr>
          <p:cNvSpPr txBox="1"/>
          <p:nvPr/>
        </p:nvSpPr>
        <p:spPr>
          <a:xfrm>
            <a:off x="3101203" y="6058555"/>
            <a:ext cx="1209268" cy="369332"/>
          </a:xfrm>
          <a:prstGeom prst="rect">
            <a:avLst/>
          </a:prstGeom>
          <a:solidFill>
            <a:schemeClr val="accent2">
              <a:lumMod val="75000"/>
            </a:schemeClr>
          </a:solidFill>
          <a:ln>
            <a:noFill/>
          </a:ln>
        </p:spPr>
        <p:txBody>
          <a:bodyPr wrap="square" rtlCol="0">
            <a:spAutoFit/>
          </a:bodyPr>
          <a:lstStyle/>
          <a:p>
            <a:pPr algn="ctr"/>
            <a:r>
              <a:rPr lang="en-US" dirty="0">
                <a:solidFill>
                  <a:schemeClr val="bg1"/>
                </a:solidFill>
                <a:latin typeface="Optima" panose="02000503060000020004" pitchFamily="2" charset="0"/>
              </a:rPr>
              <a:t>Fun(d)</a:t>
            </a:r>
          </a:p>
        </p:txBody>
      </p:sp>
      <p:sp>
        <p:nvSpPr>
          <p:cNvPr id="29" name="TextBox 28">
            <a:extLst>
              <a:ext uri="{FF2B5EF4-FFF2-40B4-BE49-F238E27FC236}">
                <a16:creationId xmlns:a16="http://schemas.microsoft.com/office/drawing/2014/main" id="{0EA694CD-BE54-5E46-A06A-55E14F252D5D}"/>
              </a:ext>
            </a:extLst>
          </p:cNvPr>
          <p:cNvSpPr txBox="1"/>
          <p:nvPr/>
        </p:nvSpPr>
        <p:spPr>
          <a:xfrm>
            <a:off x="8694958" y="6166686"/>
            <a:ext cx="1209268" cy="369332"/>
          </a:xfrm>
          <a:prstGeom prst="rect">
            <a:avLst/>
          </a:prstGeom>
          <a:solidFill>
            <a:schemeClr val="accent2">
              <a:lumMod val="75000"/>
            </a:schemeClr>
          </a:solidFill>
          <a:ln>
            <a:noFill/>
          </a:ln>
        </p:spPr>
        <p:txBody>
          <a:bodyPr wrap="square" rtlCol="0">
            <a:spAutoFit/>
          </a:bodyPr>
          <a:lstStyle/>
          <a:p>
            <a:pPr algn="ctr"/>
            <a:r>
              <a:rPr lang="en-US" dirty="0">
                <a:solidFill>
                  <a:schemeClr val="bg1"/>
                </a:solidFill>
                <a:latin typeface="Optima" panose="02000503060000020004" pitchFamily="2" charset="0"/>
              </a:rPr>
              <a:t>Fun(d)</a:t>
            </a:r>
          </a:p>
        </p:txBody>
      </p:sp>
    </p:spTree>
    <p:extLst>
      <p:ext uri="{BB962C8B-B14F-4D97-AF65-F5344CB8AC3E}">
        <p14:creationId xmlns:p14="http://schemas.microsoft.com/office/powerpoint/2010/main" val="31057098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D621C-9D0C-E84E-9DD7-E43BED945132}"/>
              </a:ext>
            </a:extLst>
          </p:cNvPr>
          <p:cNvSpPr>
            <a:spLocks noGrp="1"/>
          </p:cNvSpPr>
          <p:nvPr>
            <p:ph type="title"/>
          </p:nvPr>
        </p:nvSpPr>
        <p:spPr/>
        <p:txBody>
          <a:bodyPr/>
          <a:lstStyle/>
          <a:p>
            <a:r>
              <a:rPr lang="en-US" b="1" dirty="0">
                <a:solidFill>
                  <a:schemeClr val="accent1"/>
                </a:solidFill>
                <a:latin typeface="Optima" panose="02000503060000020004" pitchFamily="2" charset="0"/>
              </a:rPr>
              <a:t>To Be Continued</a:t>
            </a:r>
          </a:p>
        </p:txBody>
      </p:sp>
      <p:sp>
        <p:nvSpPr>
          <p:cNvPr id="30" name="Title 1">
            <a:extLst>
              <a:ext uri="{FF2B5EF4-FFF2-40B4-BE49-F238E27FC236}">
                <a16:creationId xmlns:a16="http://schemas.microsoft.com/office/drawing/2014/main" id="{0F644081-0E89-ED48-AA49-A1A588AD1F7C}"/>
              </a:ext>
            </a:extLst>
          </p:cNvPr>
          <p:cNvSpPr txBox="1">
            <a:spLocks/>
          </p:cNvSpPr>
          <p:nvPr/>
        </p:nvSpPr>
        <p:spPr>
          <a:xfrm>
            <a:off x="838200" y="1987627"/>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latin typeface="Optima" panose="02000503060000020004" pitchFamily="2" charset="0"/>
              </a:rPr>
              <a:t>See you November 15</a:t>
            </a:r>
            <a:r>
              <a:rPr lang="en-US" baseline="30000" dirty="0">
                <a:latin typeface="Optima" panose="02000503060000020004" pitchFamily="2" charset="0"/>
              </a:rPr>
              <a:t>th </a:t>
            </a:r>
            <a:r>
              <a:rPr lang="en-US" dirty="0">
                <a:latin typeface="Optima" panose="02000503060000020004" pitchFamily="2" charset="0"/>
              </a:rPr>
              <a:t>where Julia leads the discussion of spin-off ideas</a:t>
            </a:r>
          </a:p>
        </p:txBody>
      </p:sp>
      <p:sp>
        <p:nvSpPr>
          <p:cNvPr id="3" name="TextBox 2">
            <a:extLst>
              <a:ext uri="{FF2B5EF4-FFF2-40B4-BE49-F238E27FC236}">
                <a16:creationId xmlns:a16="http://schemas.microsoft.com/office/drawing/2014/main" id="{317942A8-DA48-BB4B-BCC7-F9EC3EA2B9B5}"/>
              </a:ext>
            </a:extLst>
          </p:cNvPr>
          <p:cNvSpPr txBox="1"/>
          <p:nvPr/>
        </p:nvSpPr>
        <p:spPr>
          <a:xfrm>
            <a:off x="9300117" y="4750419"/>
            <a:ext cx="2475570" cy="1754326"/>
          </a:xfrm>
          <a:prstGeom prst="rect">
            <a:avLst/>
          </a:prstGeom>
          <a:noFill/>
        </p:spPr>
        <p:txBody>
          <a:bodyPr wrap="square" rtlCol="0">
            <a:spAutoFit/>
          </a:bodyPr>
          <a:lstStyle/>
          <a:p>
            <a:r>
              <a:rPr lang="en-US" dirty="0"/>
              <a:t>For each:</a:t>
            </a:r>
            <a:br>
              <a:rPr lang="en-US" dirty="0"/>
            </a:br>
            <a:r>
              <a:rPr lang="en-US" dirty="0"/>
              <a:t>Theme </a:t>
            </a:r>
          </a:p>
          <a:p>
            <a:r>
              <a:rPr lang="en-US" dirty="0"/>
              <a:t>Cadence</a:t>
            </a:r>
          </a:p>
          <a:p>
            <a:r>
              <a:rPr lang="en-US" dirty="0"/>
              <a:t>Usual time</a:t>
            </a:r>
          </a:p>
          <a:p>
            <a:r>
              <a:rPr lang="en-US" dirty="0"/>
              <a:t>Point of Contact</a:t>
            </a:r>
          </a:p>
          <a:p>
            <a:r>
              <a:rPr lang="en-US" dirty="0"/>
              <a:t>In Person/Virtual</a:t>
            </a:r>
          </a:p>
        </p:txBody>
      </p:sp>
    </p:spTree>
    <p:extLst>
      <p:ext uri="{BB962C8B-B14F-4D97-AF65-F5344CB8AC3E}">
        <p14:creationId xmlns:p14="http://schemas.microsoft.com/office/powerpoint/2010/main" val="28997034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AC521A6-EA53-6249-9417-2379A244B351}"/>
              </a:ext>
            </a:extLst>
          </p:cNvPr>
          <p:cNvSpPr/>
          <p:nvPr/>
        </p:nvSpPr>
        <p:spPr>
          <a:xfrm>
            <a:off x="6410726" y="837225"/>
            <a:ext cx="5182829" cy="4524315"/>
          </a:xfrm>
          <a:prstGeom prst="rect">
            <a:avLst/>
          </a:prstGeom>
        </p:spPr>
        <p:txBody>
          <a:bodyPr wrap="none">
            <a:spAutoFit/>
          </a:bodyPr>
          <a:lstStyle/>
          <a:p>
            <a:pPr>
              <a:spcAft>
                <a:spcPts val="1200"/>
              </a:spcAft>
            </a:pPr>
            <a:r>
              <a:rPr lang="en-US" sz="9600" dirty="0">
                <a:solidFill>
                  <a:srgbClr val="24292E"/>
                </a:solidFill>
                <a:latin typeface="Optima" panose="02000503060000020004" pitchFamily="2" charset="0"/>
                <a:ea typeface="Times New Roman" panose="02020603050405020304" pitchFamily="18" charset="0"/>
                <a:cs typeface="Times New Roman" panose="02020603050405020304" pitchFamily="18" charset="0"/>
              </a:rPr>
              <a:t>Data </a:t>
            </a:r>
            <a:br>
              <a:rPr lang="en-US" sz="9600" dirty="0">
                <a:solidFill>
                  <a:srgbClr val="24292E"/>
                </a:solidFill>
                <a:latin typeface="Optima" panose="02000503060000020004" pitchFamily="2" charset="0"/>
                <a:ea typeface="Times New Roman" panose="02020603050405020304" pitchFamily="18" charset="0"/>
                <a:cs typeface="Times New Roman" panose="02020603050405020304" pitchFamily="18" charset="0"/>
              </a:rPr>
            </a:br>
            <a:r>
              <a:rPr lang="en-US" sz="9600" dirty="0">
                <a:solidFill>
                  <a:srgbClr val="24292E"/>
                </a:solidFill>
                <a:latin typeface="Optima" panose="02000503060000020004" pitchFamily="2" charset="0"/>
                <a:ea typeface="Times New Roman" panose="02020603050405020304" pitchFamily="18" charset="0"/>
                <a:cs typeface="Times New Roman" panose="02020603050405020304" pitchFamily="18" charset="0"/>
              </a:rPr>
              <a:t>Scientista</a:t>
            </a:r>
            <a:br>
              <a:rPr lang="en-US" sz="9600" dirty="0">
                <a:solidFill>
                  <a:srgbClr val="24292E"/>
                </a:solidFill>
                <a:latin typeface="Optima" panose="02000503060000020004" pitchFamily="2" charset="0"/>
                <a:ea typeface="Times New Roman" panose="02020603050405020304" pitchFamily="18" charset="0"/>
                <a:cs typeface="Times New Roman" panose="02020603050405020304" pitchFamily="18" charset="0"/>
              </a:rPr>
            </a:br>
            <a:r>
              <a:rPr lang="en-US" sz="9600" dirty="0">
                <a:solidFill>
                  <a:srgbClr val="24292E"/>
                </a:solidFill>
                <a:latin typeface="Optima" panose="02000503060000020004" pitchFamily="2" charset="0"/>
                <a:ea typeface="Times New Roman" panose="02020603050405020304" pitchFamily="18" charset="0"/>
                <a:cs typeface="Times New Roman" panose="02020603050405020304" pitchFamily="18" charset="0"/>
              </a:rPr>
              <a:t>Society</a:t>
            </a:r>
          </a:p>
        </p:txBody>
      </p:sp>
      <p:sp>
        <p:nvSpPr>
          <p:cNvPr id="12" name="TextBox 11">
            <a:extLst>
              <a:ext uri="{FF2B5EF4-FFF2-40B4-BE49-F238E27FC236}">
                <a16:creationId xmlns:a16="http://schemas.microsoft.com/office/drawing/2014/main" id="{C2457959-888A-A749-8A8C-1780D33CCD8F}"/>
              </a:ext>
            </a:extLst>
          </p:cNvPr>
          <p:cNvSpPr txBox="1"/>
          <p:nvPr/>
        </p:nvSpPr>
        <p:spPr>
          <a:xfrm>
            <a:off x="6496231" y="5220599"/>
            <a:ext cx="2030549" cy="461665"/>
          </a:xfrm>
          <a:prstGeom prst="rect">
            <a:avLst/>
          </a:prstGeom>
          <a:noFill/>
        </p:spPr>
        <p:txBody>
          <a:bodyPr wrap="square" rtlCol="0">
            <a:spAutoFit/>
          </a:bodyPr>
          <a:lstStyle/>
          <a:p>
            <a:r>
              <a:rPr lang="en-US" sz="2400" dirty="0">
                <a:latin typeface="Optima" panose="02000503060000020004" pitchFamily="2" charset="0"/>
              </a:rPr>
              <a:t>a 501(c)(3)</a:t>
            </a:r>
          </a:p>
        </p:txBody>
      </p:sp>
      <p:pic>
        <p:nvPicPr>
          <p:cNvPr id="3" name="Picture 2">
            <a:extLst>
              <a:ext uri="{FF2B5EF4-FFF2-40B4-BE49-F238E27FC236}">
                <a16:creationId xmlns:a16="http://schemas.microsoft.com/office/drawing/2014/main" id="{F34D16AC-3DA5-BA47-AF5D-4971C69EB498}"/>
              </a:ext>
            </a:extLst>
          </p:cNvPr>
          <p:cNvPicPr>
            <a:picLocks noChangeAspect="1"/>
          </p:cNvPicPr>
          <p:nvPr/>
        </p:nvPicPr>
        <p:blipFill>
          <a:blip r:embed="rId2"/>
          <a:stretch>
            <a:fillRect/>
          </a:stretch>
        </p:blipFill>
        <p:spPr>
          <a:xfrm>
            <a:off x="982980" y="837225"/>
            <a:ext cx="5427746" cy="5346404"/>
          </a:xfrm>
          <a:prstGeom prst="rect">
            <a:avLst/>
          </a:prstGeom>
        </p:spPr>
      </p:pic>
    </p:spTree>
    <p:extLst>
      <p:ext uri="{BB962C8B-B14F-4D97-AF65-F5344CB8AC3E}">
        <p14:creationId xmlns:p14="http://schemas.microsoft.com/office/powerpoint/2010/main" val="35163006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56CCD31-9C25-F040-9504-CF9C5ECCF7E0}"/>
              </a:ext>
            </a:extLst>
          </p:cNvPr>
          <p:cNvPicPr/>
          <p:nvPr/>
        </p:nvPicPr>
        <p:blipFill rotWithShape="1">
          <a:blip r:embed="rId2" cstate="print">
            <a:extLst>
              <a:ext uri="{28A0092B-C50C-407E-A947-70E740481C1C}">
                <a14:useLocalDpi xmlns:a14="http://schemas.microsoft.com/office/drawing/2010/main" val="0"/>
              </a:ext>
            </a:extLst>
          </a:blip>
          <a:srcRect l="3239" r="1"/>
          <a:stretch/>
        </p:blipFill>
        <p:spPr bwMode="auto">
          <a:xfrm>
            <a:off x="1794279" y="2435310"/>
            <a:ext cx="1650141" cy="1451610"/>
          </a:xfrm>
          <a:prstGeom prst="rect">
            <a:avLst/>
          </a:prstGeom>
          <a:ln>
            <a:noFill/>
          </a:ln>
          <a:extLst>
            <a:ext uri="{53640926-AAD7-44D8-BBD7-CCE9431645EC}">
              <a14:shadowObscured xmlns:a14="http://schemas.microsoft.com/office/drawing/2010/main"/>
            </a:ext>
          </a:extLst>
        </p:spPr>
      </p:pic>
      <p:sp>
        <p:nvSpPr>
          <p:cNvPr id="6" name="Rectangle 5">
            <a:extLst>
              <a:ext uri="{FF2B5EF4-FFF2-40B4-BE49-F238E27FC236}">
                <a16:creationId xmlns:a16="http://schemas.microsoft.com/office/drawing/2014/main" id="{7AC521A6-EA53-6249-9417-2379A244B351}"/>
              </a:ext>
            </a:extLst>
          </p:cNvPr>
          <p:cNvSpPr/>
          <p:nvPr/>
        </p:nvSpPr>
        <p:spPr>
          <a:xfrm>
            <a:off x="3444420" y="2317260"/>
            <a:ext cx="1848583" cy="1569660"/>
          </a:xfrm>
          <a:prstGeom prst="rect">
            <a:avLst/>
          </a:prstGeom>
        </p:spPr>
        <p:txBody>
          <a:bodyPr wrap="none">
            <a:spAutoFit/>
          </a:bodyPr>
          <a:lstStyle/>
          <a:p>
            <a:pPr>
              <a:spcAft>
                <a:spcPts val="1200"/>
              </a:spcAft>
            </a:pPr>
            <a:r>
              <a:rPr lang="en-US" sz="3200" dirty="0">
                <a:solidFill>
                  <a:srgbClr val="24292E"/>
                </a:solidFill>
                <a:latin typeface="Optima" panose="02000503060000020004" pitchFamily="2" charset="0"/>
                <a:ea typeface="Times New Roman" panose="02020603050405020304" pitchFamily="18" charset="0"/>
                <a:cs typeface="Times New Roman" panose="02020603050405020304" pitchFamily="18" charset="0"/>
              </a:rPr>
              <a:t>Data </a:t>
            </a:r>
            <a:br>
              <a:rPr lang="en-US" sz="3200" dirty="0">
                <a:solidFill>
                  <a:srgbClr val="24292E"/>
                </a:solidFill>
                <a:latin typeface="Optima" panose="02000503060000020004" pitchFamily="2" charset="0"/>
                <a:ea typeface="Times New Roman" panose="02020603050405020304" pitchFamily="18" charset="0"/>
                <a:cs typeface="Times New Roman" panose="02020603050405020304" pitchFamily="18" charset="0"/>
              </a:rPr>
            </a:br>
            <a:r>
              <a:rPr lang="en-US" sz="3200" dirty="0">
                <a:solidFill>
                  <a:srgbClr val="24292E"/>
                </a:solidFill>
                <a:latin typeface="Optima" panose="02000503060000020004" pitchFamily="2" charset="0"/>
                <a:ea typeface="Times New Roman" panose="02020603050405020304" pitchFamily="18" charset="0"/>
                <a:cs typeface="Times New Roman" panose="02020603050405020304" pitchFamily="18" charset="0"/>
              </a:rPr>
              <a:t>Scientista</a:t>
            </a:r>
            <a:br>
              <a:rPr lang="en-US" sz="3200" dirty="0">
                <a:solidFill>
                  <a:srgbClr val="24292E"/>
                </a:solidFill>
                <a:latin typeface="Optima" panose="02000503060000020004" pitchFamily="2" charset="0"/>
                <a:ea typeface="Times New Roman" panose="02020603050405020304" pitchFamily="18" charset="0"/>
                <a:cs typeface="Times New Roman" panose="02020603050405020304" pitchFamily="18" charset="0"/>
              </a:rPr>
            </a:br>
            <a:r>
              <a:rPr lang="en-US" sz="3200" dirty="0">
                <a:solidFill>
                  <a:srgbClr val="24292E"/>
                </a:solidFill>
                <a:latin typeface="Optima" panose="02000503060000020004" pitchFamily="2" charset="0"/>
                <a:ea typeface="Times New Roman" panose="02020603050405020304" pitchFamily="18" charset="0"/>
                <a:cs typeface="Times New Roman" panose="02020603050405020304" pitchFamily="18" charset="0"/>
              </a:rPr>
              <a:t>Society</a:t>
            </a:r>
          </a:p>
        </p:txBody>
      </p:sp>
      <p:sp>
        <p:nvSpPr>
          <p:cNvPr id="12" name="TextBox 11">
            <a:extLst>
              <a:ext uri="{FF2B5EF4-FFF2-40B4-BE49-F238E27FC236}">
                <a16:creationId xmlns:a16="http://schemas.microsoft.com/office/drawing/2014/main" id="{C2457959-888A-A749-8A8C-1780D33CCD8F}"/>
              </a:ext>
            </a:extLst>
          </p:cNvPr>
          <p:cNvSpPr txBox="1"/>
          <p:nvPr/>
        </p:nvSpPr>
        <p:spPr>
          <a:xfrm>
            <a:off x="4730516" y="3517761"/>
            <a:ext cx="1616927" cy="276999"/>
          </a:xfrm>
          <a:prstGeom prst="rect">
            <a:avLst/>
          </a:prstGeom>
          <a:noFill/>
        </p:spPr>
        <p:txBody>
          <a:bodyPr wrap="square" rtlCol="0">
            <a:spAutoFit/>
          </a:bodyPr>
          <a:lstStyle/>
          <a:p>
            <a:r>
              <a:rPr lang="en-US" sz="1200" dirty="0">
                <a:latin typeface="Optima" panose="02000503060000020004" pitchFamily="2" charset="0"/>
              </a:rPr>
              <a:t>501(c)(3)</a:t>
            </a:r>
          </a:p>
        </p:txBody>
      </p:sp>
    </p:spTree>
    <p:extLst>
      <p:ext uri="{BB962C8B-B14F-4D97-AF65-F5344CB8AC3E}">
        <p14:creationId xmlns:p14="http://schemas.microsoft.com/office/powerpoint/2010/main" val="12646192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56CCD31-9C25-F040-9504-CF9C5ECCF7E0}"/>
              </a:ext>
            </a:extLst>
          </p:cNvPr>
          <p:cNvPicPr/>
          <p:nvPr/>
        </p:nvPicPr>
        <p:blipFill rotWithShape="1">
          <a:blip r:embed="rId2" cstate="print">
            <a:extLst>
              <a:ext uri="{28A0092B-C50C-407E-A947-70E740481C1C}">
                <a14:useLocalDpi xmlns:a14="http://schemas.microsoft.com/office/drawing/2010/main" val="0"/>
              </a:ext>
            </a:extLst>
          </a:blip>
          <a:srcRect l="3239" r="1"/>
          <a:stretch/>
        </p:blipFill>
        <p:spPr bwMode="auto">
          <a:xfrm>
            <a:off x="1071829" y="2430944"/>
            <a:ext cx="2372592" cy="2308324"/>
          </a:xfrm>
          <a:prstGeom prst="rect">
            <a:avLst/>
          </a:prstGeom>
          <a:ln>
            <a:noFill/>
          </a:ln>
          <a:extLst>
            <a:ext uri="{53640926-AAD7-44D8-BBD7-CCE9431645EC}">
              <a14:shadowObscured xmlns:a14="http://schemas.microsoft.com/office/drawing/2010/main"/>
            </a:ext>
          </a:extLst>
        </p:spPr>
      </p:pic>
      <p:sp>
        <p:nvSpPr>
          <p:cNvPr id="6" name="Rectangle 5">
            <a:extLst>
              <a:ext uri="{FF2B5EF4-FFF2-40B4-BE49-F238E27FC236}">
                <a16:creationId xmlns:a16="http://schemas.microsoft.com/office/drawing/2014/main" id="{7AC521A6-EA53-6249-9417-2379A244B351}"/>
              </a:ext>
            </a:extLst>
          </p:cNvPr>
          <p:cNvSpPr/>
          <p:nvPr/>
        </p:nvSpPr>
        <p:spPr>
          <a:xfrm>
            <a:off x="3564656" y="2157240"/>
            <a:ext cx="2683748" cy="2308324"/>
          </a:xfrm>
          <a:prstGeom prst="rect">
            <a:avLst/>
          </a:prstGeom>
        </p:spPr>
        <p:txBody>
          <a:bodyPr wrap="none">
            <a:spAutoFit/>
          </a:bodyPr>
          <a:lstStyle/>
          <a:p>
            <a:pPr>
              <a:spcAft>
                <a:spcPts val="1200"/>
              </a:spcAft>
            </a:pPr>
            <a:r>
              <a:rPr lang="en-US" sz="4800" dirty="0">
                <a:solidFill>
                  <a:srgbClr val="24292E"/>
                </a:solidFill>
                <a:latin typeface="Optima" panose="02000503060000020004" pitchFamily="2" charset="0"/>
                <a:ea typeface="Times New Roman" panose="02020603050405020304" pitchFamily="18" charset="0"/>
                <a:cs typeface="Times New Roman" panose="02020603050405020304" pitchFamily="18" charset="0"/>
              </a:rPr>
              <a:t>Data </a:t>
            </a:r>
            <a:br>
              <a:rPr lang="en-US" sz="4800" dirty="0">
                <a:solidFill>
                  <a:srgbClr val="24292E"/>
                </a:solidFill>
                <a:latin typeface="Optima" panose="02000503060000020004" pitchFamily="2" charset="0"/>
                <a:ea typeface="Times New Roman" panose="02020603050405020304" pitchFamily="18" charset="0"/>
                <a:cs typeface="Times New Roman" panose="02020603050405020304" pitchFamily="18" charset="0"/>
              </a:rPr>
            </a:br>
            <a:r>
              <a:rPr lang="en-US" sz="4800" dirty="0">
                <a:solidFill>
                  <a:srgbClr val="24292E"/>
                </a:solidFill>
                <a:latin typeface="Optima" panose="02000503060000020004" pitchFamily="2" charset="0"/>
                <a:ea typeface="Times New Roman" panose="02020603050405020304" pitchFamily="18" charset="0"/>
                <a:cs typeface="Times New Roman" panose="02020603050405020304" pitchFamily="18" charset="0"/>
              </a:rPr>
              <a:t>Scientista</a:t>
            </a:r>
            <a:br>
              <a:rPr lang="en-US" sz="4800" dirty="0">
                <a:solidFill>
                  <a:srgbClr val="24292E"/>
                </a:solidFill>
                <a:latin typeface="Optima" panose="02000503060000020004" pitchFamily="2" charset="0"/>
                <a:ea typeface="Times New Roman" panose="02020603050405020304" pitchFamily="18" charset="0"/>
                <a:cs typeface="Times New Roman" panose="02020603050405020304" pitchFamily="18" charset="0"/>
              </a:rPr>
            </a:br>
            <a:r>
              <a:rPr lang="en-US" sz="4800" dirty="0">
                <a:solidFill>
                  <a:srgbClr val="24292E"/>
                </a:solidFill>
                <a:latin typeface="Optima" panose="02000503060000020004" pitchFamily="2" charset="0"/>
                <a:ea typeface="Times New Roman" panose="02020603050405020304" pitchFamily="18" charset="0"/>
                <a:cs typeface="Times New Roman" panose="02020603050405020304" pitchFamily="18" charset="0"/>
              </a:rPr>
              <a:t>Society</a:t>
            </a:r>
          </a:p>
        </p:txBody>
      </p:sp>
      <p:sp>
        <p:nvSpPr>
          <p:cNvPr id="11" name="TextBox 10">
            <a:extLst>
              <a:ext uri="{FF2B5EF4-FFF2-40B4-BE49-F238E27FC236}">
                <a16:creationId xmlns:a16="http://schemas.microsoft.com/office/drawing/2014/main" id="{73BBFE72-4CC4-6941-96FB-8D4DF03F49B4}"/>
              </a:ext>
            </a:extLst>
          </p:cNvPr>
          <p:cNvSpPr txBox="1"/>
          <p:nvPr/>
        </p:nvSpPr>
        <p:spPr>
          <a:xfrm>
            <a:off x="6737742" y="474345"/>
            <a:ext cx="4382429" cy="5909310"/>
          </a:xfrm>
          <a:prstGeom prst="rect">
            <a:avLst/>
          </a:prstGeom>
          <a:noFill/>
        </p:spPr>
        <p:txBody>
          <a:bodyPr wrap="square" rtlCol="0">
            <a:spAutoFit/>
          </a:bodyPr>
          <a:lstStyle/>
          <a:p>
            <a:r>
              <a:rPr lang="en-US" b="1" dirty="0">
                <a:latin typeface="Optima" panose="02000503060000020004" pitchFamily="2" charset="0"/>
              </a:rPr>
              <a:t>Mission</a:t>
            </a:r>
          </a:p>
          <a:p>
            <a:r>
              <a:rPr lang="en-US" dirty="0">
                <a:latin typeface="Optima" panose="02000503060000020004" pitchFamily="2" charset="0"/>
              </a:rPr>
              <a:t>The mission of the Data Scientista Society is to educate women pursuing careers related to data science in techniques and competencies needed for career advancement and achieving leadership positions in the field.</a:t>
            </a:r>
          </a:p>
          <a:p>
            <a:endParaRPr lang="en-US" dirty="0">
              <a:latin typeface="Optima" panose="02000503060000020004" pitchFamily="2" charset="0"/>
            </a:endParaRPr>
          </a:p>
          <a:p>
            <a:r>
              <a:rPr lang="en-US" b="1" dirty="0">
                <a:latin typeface="Optima" panose="02000503060000020004" pitchFamily="2" charset="0"/>
              </a:rPr>
              <a:t>Vision</a:t>
            </a:r>
          </a:p>
          <a:p>
            <a:r>
              <a:rPr lang="en-US" dirty="0">
                <a:latin typeface="Optima" panose="02000503060000020004" pitchFamily="2" charset="0"/>
              </a:rPr>
              <a:t>Our vision is to create a world full of data of the women, by the women, and for the women.</a:t>
            </a:r>
          </a:p>
          <a:p>
            <a:endParaRPr lang="en-US" dirty="0">
              <a:latin typeface="Optima" panose="02000503060000020004" pitchFamily="2" charset="0"/>
            </a:endParaRPr>
          </a:p>
          <a:p>
            <a:r>
              <a:rPr lang="en-US" b="1" dirty="0">
                <a:latin typeface="Optima" panose="02000503060000020004" pitchFamily="2" charset="0"/>
              </a:rPr>
              <a:t>Modus Operandi</a:t>
            </a:r>
          </a:p>
          <a:p>
            <a:r>
              <a:rPr lang="en-US" dirty="0">
                <a:latin typeface="Optima" panose="02000503060000020004" pitchFamily="2" charset="0"/>
              </a:rPr>
              <a:t>The modus operandi of the Data Scientista Society is to build relationships among co-located women enthusiastic about data, </a:t>
            </a:r>
            <a:r>
              <a:rPr lang="en-US" dirty="0" err="1">
                <a:latin typeface="Optima" panose="02000503060000020004" pitchFamily="2" charset="0"/>
              </a:rPr>
              <a:t>a.k.a</a:t>
            </a:r>
            <a:r>
              <a:rPr lang="en-US" dirty="0">
                <a:latin typeface="Optima" panose="02000503060000020004" pitchFamily="2" charset="0"/>
              </a:rPr>
              <a:t> data </a:t>
            </a:r>
            <a:r>
              <a:rPr lang="en-US" dirty="0" err="1">
                <a:latin typeface="Optima" panose="02000503060000020004" pitchFamily="2" charset="0"/>
              </a:rPr>
              <a:t>scientistas</a:t>
            </a:r>
            <a:r>
              <a:rPr lang="en-US" dirty="0">
                <a:latin typeface="Optima" panose="02000503060000020004" pitchFamily="2" charset="0"/>
              </a:rPr>
              <a:t>, while also practicing mutual supportiveness towards competency, success, and leadership.</a:t>
            </a:r>
          </a:p>
          <a:p>
            <a:endParaRPr lang="en-US" dirty="0">
              <a:latin typeface="Optima" panose="02000503060000020004" pitchFamily="2" charset="0"/>
            </a:endParaRPr>
          </a:p>
        </p:txBody>
      </p:sp>
      <p:sp>
        <p:nvSpPr>
          <p:cNvPr id="12" name="TextBox 11">
            <a:extLst>
              <a:ext uri="{FF2B5EF4-FFF2-40B4-BE49-F238E27FC236}">
                <a16:creationId xmlns:a16="http://schemas.microsoft.com/office/drawing/2014/main" id="{C2457959-888A-A749-8A8C-1780D33CCD8F}"/>
              </a:ext>
            </a:extLst>
          </p:cNvPr>
          <p:cNvSpPr txBox="1"/>
          <p:nvPr/>
        </p:nvSpPr>
        <p:spPr>
          <a:xfrm>
            <a:off x="3564656" y="4371278"/>
            <a:ext cx="1616927" cy="367990"/>
          </a:xfrm>
          <a:prstGeom prst="rect">
            <a:avLst/>
          </a:prstGeom>
          <a:noFill/>
        </p:spPr>
        <p:txBody>
          <a:bodyPr wrap="square" rtlCol="0">
            <a:spAutoFit/>
          </a:bodyPr>
          <a:lstStyle/>
          <a:p>
            <a:r>
              <a:rPr lang="en-US" dirty="0">
                <a:latin typeface="Optima" panose="02000503060000020004" pitchFamily="2" charset="0"/>
              </a:rPr>
              <a:t>A 501(c)(3)</a:t>
            </a:r>
          </a:p>
        </p:txBody>
      </p:sp>
    </p:spTree>
    <p:extLst>
      <p:ext uri="{BB962C8B-B14F-4D97-AF65-F5344CB8AC3E}">
        <p14:creationId xmlns:p14="http://schemas.microsoft.com/office/powerpoint/2010/main" val="42208999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5FAE5-8D22-C149-8537-975518419D62}"/>
              </a:ext>
            </a:extLst>
          </p:cNvPr>
          <p:cNvSpPr>
            <a:spLocks noGrp="1"/>
          </p:cNvSpPr>
          <p:nvPr>
            <p:ph type="title"/>
          </p:nvPr>
        </p:nvSpPr>
        <p:spPr/>
        <p:txBody>
          <a:bodyPr/>
          <a:lstStyle/>
          <a:p>
            <a:r>
              <a:rPr lang="en-US" dirty="0">
                <a:latin typeface="Optima" panose="02000503060000020004" pitchFamily="2" charset="0"/>
              </a:rPr>
              <a:t>The </a:t>
            </a:r>
            <a:r>
              <a:rPr lang="en-US" i="1" dirty="0">
                <a:latin typeface="Optima" panose="02000503060000020004" pitchFamily="2" charset="0"/>
              </a:rPr>
              <a:t>8 Things</a:t>
            </a:r>
            <a:r>
              <a:rPr lang="en-US" dirty="0">
                <a:latin typeface="Optima" panose="02000503060000020004" pitchFamily="2" charset="0"/>
              </a:rPr>
              <a:t> Update Exercise</a:t>
            </a:r>
          </a:p>
        </p:txBody>
      </p:sp>
      <p:graphicFrame>
        <p:nvGraphicFramePr>
          <p:cNvPr id="4" name="Content Placeholder 3">
            <a:extLst>
              <a:ext uri="{FF2B5EF4-FFF2-40B4-BE49-F238E27FC236}">
                <a16:creationId xmlns:a16="http://schemas.microsoft.com/office/drawing/2014/main" id="{B50FF5B0-9B10-0949-9BB3-39C1974FBF45}"/>
              </a:ext>
            </a:extLst>
          </p:cNvPr>
          <p:cNvGraphicFramePr>
            <a:graphicFrameLocks noGrp="1"/>
          </p:cNvGraphicFramePr>
          <p:nvPr>
            <p:ph idx="1"/>
            <p:extLst>
              <p:ext uri="{D42A27DB-BD31-4B8C-83A1-F6EECF244321}">
                <p14:modId xmlns:p14="http://schemas.microsoft.com/office/powerpoint/2010/main" val="315571523"/>
              </p:ext>
            </p:extLst>
          </p:nvPr>
        </p:nvGraphicFramePr>
        <p:xfrm>
          <a:off x="1775460" y="1908809"/>
          <a:ext cx="3516630" cy="391382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6" name="Content Placeholder 3">
            <a:extLst>
              <a:ext uri="{FF2B5EF4-FFF2-40B4-BE49-F238E27FC236}">
                <a16:creationId xmlns:a16="http://schemas.microsoft.com/office/drawing/2014/main" id="{E7B8D126-8F88-7649-851A-1057FA096639}"/>
              </a:ext>
            </a:extLst>
          </p:cNvPr>
          <p:cNvGraphicFramePr>
            <a:graphicFrameLocks/>
          </p:cNvGraphicFramePr>
          <p:nvPr>
            <p:extLst>
              <p:ext uri="{D42A27DB-BD31-4B8C-83A1-F6EECF244321}">
                <p14:modId xmlns:p14="http://schemas.microsoft.com/office/powerpoint/2010/main" val="805238703"/>
              </p:ext>
            </p:extLst>
          </p:nvPr>
        </p:nvGraphicFramePr>
        <p:xfrm>
          <a:off x="6305550" y="1908808"/>
          <a:ext cx="3516630" cy="3913823"/>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13878549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2FC399-8C30-F548-BAC5-7BFC8C71472A}"/>
              </a:ext>
            </a:extLst>
          </p:cNvPr>
          <p:cNvSpPr>
            <a:spLocks noGrp="1"/>
          </p:cNvSpPr>
          <p:nvPr>
            <p:ph type="title"/>
          </p:nvPr>
        </p:nvSpPr>
        <p:spPr/>
        <p:txBody>
          <a:bodyPr/>
          <a:lstStyle/>
          <a:p>
            <a:r>
              <a:rPr lang="en-US" dirty="0">
                <a:latin typeface="Optima" panose="02000503060000020004" pitchFamily="2" charset="0"/>
              </a:rPr>
              <a:t>Update Exercise… In Any Order</a:t>
            </a:r>
          </a:p>
        </p:txBody>
      </p:sp>
      <p:sp>
        <p:nvSpPr>
          <p:cNvPr id="3" name="Content Placeholder 2">
            <a:extLst>
              <a:ext uri="{FF2B5EF4-FFF2-40B4-BE49-F238E27FC236}">
                <a16:creationId xmlns:a16="http://schemas.microsoft.com/office/drawing/2014/main" id="{8C2614F7-B3DC-464F-ABFE-6B5412143663}"/>
              </a:ext>
            </a:extLst>
          </p:cNvPr>
          <p:cNvSpPr>
            <a:spLocks noGrp="1"/>
          </p:cNvSpPr>
          <p:nvPr>
            <p:ph idx="1"/>
          </p:nvPr>
        </p:nvSpPr>
        <p:spPr>
          <a:xfrm>
            <a:off x="974835" y="1690688"/>
            <a:ext cx="10515600" cy="4351338"/>
          </a:xfrm>
        </p:spPr>
        <p:txBody>
          <a:bodyPr>
            <a:normAutofit lnSpcReduction="10000"/>
          </a:bodyPr>
          <a:lstStyle/>
          <a:p>
            <a:pPr marL="0" indent="0">
              <a:buNone/>
            </a:pPr>
            <a:r>
              <a:rPr lang="en-US" sz="2000" dirty="0">
                <a:latin typeface="Optima" panose="02000503060000020004" pitchFamily="2" charset="0"/>
              </a:rPr>
              <a:t>LAST MONTH</a:t>
            </a:r>
          </a:p>
          <a:p>
            <a:r>
              <a:rPr lang="en-US" sz="2000" dirty="0">
                <a:latin typeface="Optima" panose="02000503060000020004" pitchFamily="2" charset="0"/>
              </a:rPr>
              <a:t>Best thing that happened personally in the last month</a:t>
            </a:r>
          </a:p>
          <a:p>
            <a:r>
              <a:rPr lang="en-US" sz="2000" dirty="0">
                <a:latin typeface="Optima" panose="02000503060000020004" pitchFamily="2" charset="0"/>
              </a:rPr>
              <a:t>Worst thing that happened personally in the last month</a:t>
            </a:r>
          </a:p>
          <a:p>
            <a:r>
              <a:rPr lang="en-US" sz="2000" dirty="0">
                <a:latin typeface="Optima" panose="02000503060000020004" pitchFamily="2" charset="0"/>
              </a:rPr>
              <a:t>Best thing that happened professionally in the last month</a:t>
            </a:r>
          </a:p>
          <a:p>
            <a:r>
              <a:rPr lang="en-US" sz="2000" dirty="0">
                <a:latin typeface="Optima" panose="02000503060000020004" pitchFamily="2" charset="0"/>
              </a:rPr>
              <a:t>Worst thing that happened professionally in the last month</a:t>
            </a:r>
          </a:p>
          <a:p>
            <a:endParaRPr lang="en-US" sz="2000" dirty="0">
              <a:latin typeface="Optima" panose="02000503060000020004" pitchFamily="2" charset="0"/>
            </a:endParaRPr>
          </a:p>
          <a:p>
            <a:pPr marL="0" indent="0">
              <a:buNone/>
            </a:pPr>
            <a:r>
              <a:rPr lang="en-US" sz="2000" dirty="0">
                <a:latin typeface="Optima" panose="02000503060000020004" pitchFamily="2" charset="0"/>
              </a:rPr>
              <a:t>NEXT MONTH</a:t>
            </a:r>
          </a:p>
          <a:p>
            <a:r>
              <a:rPr lang="en-US" sz="2000" dirty="0">
                <a:latin typeface="Optima" panose="02000503060000020004" pitchFamily="2" charset="0"/>
              </a:rPr>
              <a:t>Best thing that you are looking forward to personally in the last month</a:t>
            </a:r>
          </a:p>
          <a:p>
            <a:r>
              <a:rPr lang="en-US" sz="2000" dirty="0">
                <a:latin typeface="Optima" panose="02000503060000020004" pitchFamily="2" charset="0"/>
              </a:rPr>
              <a:t>Worst thing that you are dreading personally in the last month</a:t>
            </a:r>
          </a:p>
          <a:p>
            <a:r>
              <a:rPr lang="en-US" sz="2000" dirty="0">
                <a:latin typeface="Optima" panose="02000503060000020004" pitchFamily="2" charset="0"/>
              </a:rPr>
              <a:t>Best thing that looking forward to professionally in the last month</a:t>
            </a:r>
          </a:p>
          <a:p>
            <a:r>
              <a:rPr lang="en-US" sz="2000" dirty="0">
                <a:latin typeface="Optima" panose="02000503060000020004" pitchFamily="2" charset="0"/>
              </a:rPr>
              <a:t>Worst thing that you are dreading happened professionally in the last month</a:t>
            </a:r>
          </a:p>
          <a:p>
            <a:endParaRPr lang="en-US" sz="2000" dirty="0">
              <a:latin typeface="Optima" panose="02000503060000020004" pitchFamily="2" charset="0"/>
            </a:endParaRPr>
          </a:p>
        </p:txBody>
      </p:sp>
      <p:sp>
        <p:nvSpPr>
          <p:cNvPr id="4" name="Rectangle 3">
            <a:extLst>
              <a:ext uri="{FF2B5EF4-FFF2-40B4-BE49-F238E27FC236}">
                <a16:creationId xmlns:a16="http://schemas.microsoft.com/office/drawing/2014/main" id="{2AB3CB10-9AFE-644D-91F8-25F7FE652F3F}"/>
              </a:ext>
            </a:extLst>
          </p:cNvPr>
          <p:cNvSpPr/>
          <p:nvPr/>
        </p:nvSpPr>
        <p:spPr>
          <a:xfrm>
            <a:off x="228600" y="228600"/>
            <a:ext cx="11677650" cy="6362700"/>
          </a:xfrm>
          <a:prstGeom prst="rect">
            <a:avLst/>
          </a:prstGeom>
          <a:noFill/>
          <a:ln w="152400">
            <a:solidFill>
              <a:srgbClr val="521B9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52081825"/>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B88CDA-0CA5-AC46-8386-91DB96D24DAF}"/>
              </a:ext>
            </a:extLst>
          </p:cNvPr>
          <p:cNvSpPr>
            <a:spLocks noGrp="1"/>
          </p:cNvSpPr>
          <p:nvPr>
            <p:ph type="title"/>
          </p:nvPr>
        </p:nvSpPr>
        <p:spPr/>
        <p:txBody>
          <a:bodyPr/>
          <a:lstStyle/>
          <a:p>
            <a:r>
              <a:rPr lang="en-US" dirty="0">
                <a:latin typeface="Optima" panose="02000503060000020004" pitchFamily="2" charset="0"/>
              </a:rPr>
              <a:t>Agenda</a:t>
            </a:r>
          </a:p>
        </p:txBody>
      </p:sp>
      <p:sp>
        <p:nvSpPr>
          <p:cNvPr id="3" name="Content Placeholder 2">
            <a:extLst>
              <a:ext uri="{FF2B5EF4-FFF2-40B4-BE49-F238E27FC236}">
                <a16:creationId xmlns:a16="http://schemas.microsoft.com/office/drawing/2014/main" id="{EB3B69C1-35B8-4E44-A50B-64F397D4DF5C}"/>
              </a:ext>
            </a:extLst>
          </p:cNvPr>
          <p:cNvSpPr>
            <a:spLocks noGrp="1"/>
          </p:cNvSpPr>
          <p:nvPr>
            <p:ph idx="1"/>
          </p:nvPr>
        </p:nvSpPr>
        <p:spPr/>
        <p:txBody>
          <a:bodyPr/>
          <a:lstStyle/>
          <a:p>
            <a:r>
              <a:rPr lang="en-US" dirty="0">
                <a:latin typeface="Optima" panose="02000503060000020004" pitchFamily="2" charset="0"/>
              </a:rPr>
              <a:t>Welcome </a:t>
            </a:r>
            <a:r>
              <a:rPr lang="en-US" b="1" dirty="0">
                <a:solidFill>
                  <a:schemeClr val="accent1"/>
                </a:solidFill>
                <a:latin typeface="Optima" panose="02000503060000020004" pitchFamily="2" charset="0"/>
              </a:rPr>
              <a:t>Future Presidents</a:t>
            </a:r>
          </a:p>
          <a:p>
            <a:r>
              <a:rPr lang="en-US" dirty="0">
                <a:latin typeface="Optima" panose="02000503060000020004" pitchFamily="2" charset="0"/>
              </a:rPr>
              <a:t>Personal update exercise</a:t>
            </a:r>
          </a:p>
          <a:p>
            <a:r>
              <a:rPr lang="en-US" dirty="0">
                <a:latin typeface="Optima" panose="02000503060000020004" pitchFamily="2" charset="0"/>
              </a:rPr>
              <a:t>Featured speaker: Ginger</a:t>
            </a:r>
          </a:p>
          <a:p>
            <a:r>
              <a:rPr lang="en-US" dirty="0">
                <a:latin typeface="Optima" panose="02000503060000020004" pitchFamily="2" charset="0"/>
              </a:rPr>
              <a:t>Group Update Exercise</a:t>
            </a:r>
          </a:p>
          <a:p>
            <a:r>
              <a:rPr lang="en-US" dirty="0">
                <a:latin typeface="Optima" panose="02000503060000020004" pitchFamily="2" charset="0"/>
              </a:rPr>
              <a:t>Group Infrastructure &amp; </a:t>
            </a:r>
            <a:r>
              <a:rPr lang="en-US" dirty="0" err="1">
                <a:latin typeface="Optima" panose="02000503060000020004" pitchFamily="2" charset="0"/>
              </a:rPr>
              <a:t>FrameWork</a:t>
            </a:r>
            <a:r>
              <a:rPr lang="en-US" dirty="0">
                <a:latin typeface="Optima" panose="02000503060000020004" pitchFamily="2" charset="0"/>
              </a:rPr>
              <a:t> Review</a:t>
            </a:r>
          </a:p>
          <a:p>
            <a:r>
              <a:rPr lang="en-US" dirty="0">
                <a:latin typeface="Optima" panose="02000503060000020004" pitchFamily="2" charset="0"/>
              </a:rPr>
              <a:t>Part 2 is on November 15</a:t>
            </a:r>
            <a:r>
              <a:rPr lang="en-US" baseline="30000" dirty="0">
                <a:latin typeface="Optima" panose="02000503060000020004" pitchFamily="2" charset="0"/>
              </a:rPr>
              <a:t>th</a:t>
            </a:r>
            <a:r>
              <a:rPr lang="en-US" dirty="0">
                <a:latin typeface="Optima" panose="02000503060000020004" pitchFamily="2" charset="0"/>
              </a:rPr>
              <a:t>: Spinoff Ideas</a:t>
            </a:r>
          </a:p>
          <a:p>
            <a:pPr marL="0" indent="0">
              <a:buNone/>
            </a:pPr>
            <a:endParaRPr lang="en-US" dirty="0">
              <a:latin typeface="Optima" panose="02000503060000020004" pitchFamily="2" charset="0"/>
            </a:endParaRPr>
          </a:p>
          <a:p>
            <a:pPr marL="0" indent="0">
              <a:buNone/>
            </a:pPr>
            <a:endParaRPr lang="en-US" dirty="0">
              <a:latin typeface="Optima" panose="02000503060000020004" pitchFamily="2" charset="0"/>
            </a:endParaRPr>
          </a:p>
        </p:txBody>
      </p:sp>
    </p:spTree>
    <p:extLst>
      <p:ext uri="{BB962C8B-B14F-4D97-AF65-F5344CB8AC3E}">
        <p14:creationId xmlns:p14="http://schemas.microsoft.com/office/powerpoint/2010/main" val="21011401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2FC399-8C30-F548-BAC5-7BFC8C71472A}"/>
              </a:ext>
            </a:extLst>
          </p:cNvPr>
          <p:cNvSpPr>
            <a:spLocks noGrp="1"/>
          </p:cNvSpPr>
          <p:nvPr>
            <p:ph type="title"/>
          </p:nvPr>
        </p:nvSpPr>
        <p:spPr/>
        <p:txBody>
          <a:bodyPr/>
          <a:lstStyle/>
          <a:p>
            <a:r>
              <a:rPr lang="en-US" dirty="0">
                <a:latin typeface="Optima" panose="02000503060000020004" pitchFamily="2" charset="0"/>
              </a:rPr>
              <a:t>Data Analysis by </a:t>
            </a:r>
            <a:br>
              <a:rPr lang="en-US" dirty="0">
                <a:latin typeface="Optima" panose="02000503060000020004" pitchFamily="2" charset="0"/>
              </a:rPr>
            </a:br>
            <a:r>
              <a:rPr lang="en-US" dirty="0">
                <a:latin typeface="Optima" panose="02000503060000020004" pitchFamily="2" charset="0"/>
              </a:rPr>
              <a:t>Ginger Castle</a:t>
            </a:r>
          </a:p>
        </p:txBody>
      </p:sp>
      <p:sp>
        <p:nvSpPr>
          <p:cNvPr id="3" name="Content Placeholder 2">
            <a:extLst>
              <a:ext uri="{FF2B5EF4-FFF2-40B4-BE49-F238E27FC236}">
                <a16:creationId xmlns:a16="http://schemas.microsoft.com/office/drawing/2014/main" id="{8C2614F7-B3DC-464F-ABFE-6B5412143663}"/>
              </a:ext>
            </a:extLst>
          </p:cNvPr>
          <p:cNvSpPr>
            <a:spLocks noGrp="1"/>
          </p:cNvSpPr>
          <p:nvPr>
            <p:ph type="body" idx="1"/>
          </p:nvPr>
        </p:nvSpPr>
        <p:spPr/>
        <p:txBody>
          <a:bodyPr>
            <a:normAutofit fontScale="25000" lnSpcReduction="20000"/>
          </a:bodyPr>
          <a:lstStyle/>
          <a:p>
            <a:pPr marL="0" indent="0">
              <a:buNone/>
            </a:pPr>
            <a:r>
              <a:rPr lang="en-US" sz="2000" dirty="0">
                <a:latin typeface="Optima" panose="02000503060000020004" pitchFamily="2" charset="0"/>
              </a:rPr>
              <a:t>LAST MONTH</a:t>
            </a:r>
          </a:p>
          <a:p>
            <a:r>
              <a:rPr lang="en-US" sz="2000" dirty="0">
                <a:latin typeface="Optima" panose="02000503060000020004" pitchFamily="2" charset="0"/>
              </a:rPr>
              <a:t>Best thing that happened personally in the last month</a:t>
            </a:r>
          </a:p>
          <a:p>
            <a:r>
              <a:rPr lang="en-US" sz="2000" dirty="0">
                <a:latin typeface="Optima" panose="02000503060000020004" pitchFamily="2" charset="0"/>
              </a:rPr>
              <a:t>Worst thing that happened personally in the last month</a:t>
            </a:r>
          </a:p>
          <a:p>
            <a:r>
              <a:rPr lang="en-US" sz="2000" dirty="0">
                <a:latin typeface="Optima" panose="02000503060000020004" pitchFamily="2" charset="0"/>
              </a:rPr>
              <a:t>Best thing that happened professionally in the last month</a:t>
            </a:r>
          </a:p>
          <a:p>
            <a:r>
              <a:rPr lang="en-US" sz="2000" dirty="0">
                <a:latin typeface="Optima" panose="02000503060000020004" pitchFamily="2" charset="0"/>
              </a:rPr>
              <a:t>Worst thing that happened professionally in the last month</a:t>
            </a:r>
          </a:p>
          <a:p>
            <a:endParaRPr lang="en-US" sz="2000" dirty="0">
              <a:latin typeface="Optima" panose="02000503060000020004" pitchFamily="2" charset="0"/>
            </a:endParaRPr>
          </a:p>
          <a:p>
            <a:pPr marL="0" indent="0">
              <a:buNone/>
            </a:pPr>
            <a:r>
              <a:rPr lang="en-US" sz="2000" dirty="0">
                <a:latin typeface="Optima" panose="02000503060000020004" pitchFamily="2" charset="0"/>
              </a:rPr>
              <a:t>NEXT MONTH</a:t>
            </a:r>
          </a:p>
          <a:p>
            <a:r>
              <a:rPr lang="en-US" sz="2000" dirty="0">
                <a:latin typeface="Optima" panose="02000503060000020004" pitchFamily="2" charset="0"/>
              </a:rPr>
              <a:t>Best thing that you are looking forward to personally in the last month</a:t>
            </a:r>
          </a:p>
          <a:p>
            <a:r>
              <a:rPr lang="en-US" sz="2000" dirty="0">
                <a:latin typeface="Optima" panose="02000503060000020004" pitchFamily="2" charset="0"/>
              </a:rPr>
              <a:t>Worst thing that you are dreading personally in the last month</a:t>
            </a:r>
          </a:p>
          <a:p>
            <a:r>
              <a:rPr lang="en-US" sz="2000" dirty="0">
                <a:latin typeface="Optima" panose="02000503060000020004" pitchFamily="2" charset="0"/>
              </a:rPr>
              <a:t>Best thing that looking forward to professionally in the last month</a:t>
            </a:r>
          </a:p>
          <a:p>
            <a:r>
              <a:rPr lang="en-US" sz="2000" dirty="0">
                <a:latin typeface="Optima" panose="02000503060000020004" pitchFamily="2" charset="0"/>
              </a:rPr>
              <a:t>Worst thing that you are dreading happened professionally in the last month</a:t>
            </a:r>
          </a:p>
          <a:p>
            <a:endParaRPr lang="en-US" sz="2000" dirty="0">
              <a:latin typeface="Optima" panose="02000503060000020004" pitchFamily="2" charset="0"/>
            </a:endParaRPr>
          </a:p>
        </p:txBody>
      </p:sp>
    </p:spTree>
    <p:extLst>
      <p:ext uri="{BB962C8B-B14F-4D97-AF65-F5344CB8AC3E}">
        <p14:creationId xmlns:p14="http://schemas.microsoft.com/office/powerpoint/2010/main" val="3057456186"/>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5FAE5-8D22-C149-8537-975518419D62}"/>
              </a:ext>
            </a:extLst>
          </p:cNvPr>
          <p:cNvSpPr>
            <a:spLocks noGrp="1"/>
          </p:cNvSpPr>
          <p:nvPr>
            <p:ph type="title"/>
          </p:nvPr>
        </p:nvSpPr>
        <p:spPr/>
        <p:txBody>
          <a:bodyPr/>
          <a:lstStyle/>
          <a:p>
            <a:r>
              <a:rPr lang="en-US" dirty="0">
                <a:latin typeface="Optima" panose="02000503060000020004" pitchFamily="2" charset="0"/>
              </a:rPr>
              <a:t>Group Update Exercise</a:t>
            </a:r>
          </a:p>
        </p:txBody>
      </p:sp>
      <p:graphicFrame>
        <p:nvGraphicFramePr>
          <p:cNvPr id="4" name="Content Placeholder 3">
            <a:extLst>
              <a:ext uri="{FF2B5EF4-FFF2-40B4-BE49-F238E27FC236}">
                <a16:creationId xmlns:a16="http://schemas.microsoft.com/office/drawing/2014/main" id="{B50FF5B0-9B10-0949-9BB3-39C1974FBF45}"/>
              </a:ext>
            </a:extLst>
          </p:cNvPr>
          <p:cNvGraphicFramePr>
            <a:graphicFrameLocks noGrp="1"/>
          </p:cNvGraphicFramePr>
          <p:nvPr>
            <p:ph idx="1"/>
            <p:extLst>
              <p:ext uri="{D42A27DB-BD31-4B8C-83A1-F6EECF244321}">
                <p14:modId xmlns:p14="http://schemas.microsoft.com/office/powerpoint/2010/main" val="2768801892"/>
              </p:ext>
            </p:extLst>
          </p:nvPr>
        </p:nvGraphicFramePr>
        <p:xfrm>
          <a:off x="1775459" y="1908809"/>
          <a:ext cx="4110991" cy="422529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6" name="Content Placeholder 3">
            <a:extLst>
              <a:ext uri="{FF2B5EF4-FFF2-40B4-BE49-F238E27FC236}">
                <a16:creationId xmlns:a16="http://schemas.microsoft.com/office/drawing/2014/main" id="{E7B8D126-8F88-7649-851A-1057FA096639}"/>
              </a:ext>
            </a:extLst>
          </p:cNvPr>
          <p:cNvGraphicFramePr>
            <a:graphicFrameLocks/>
          </p:cNvGraphicFramePr>
          <p:nvPr>
            <p:extLst>
              <p:ext uri="{D42A27DB-BD31-4B8C-83A1-F6EECF244321}">
                <p14:modId xmlns:p14="http://schemas.microsoft.com/office/powerpoint/2010/main" val="3560949213"/>
              </p:ext>
            </p:extLst>
          </p:nvPr>
        </p:nvGraphicFramePr>
        <p:xfrm>
          <a:off x="6305550" y="1908808"/>
          <a:ext cx="3714750" cy="4225291"/>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13459162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56CCD31-9C25-F040-9504-CF9C5ECCF7E0}"/>
              </a:ext>
            </a:extLst>
          </p:cNvPr>
          <p:cNvPicPr/>
          <p:nvPr/>
        </p:nvPicPr>
        <p:blipFill rotWithShape="1">
          <a:blip r:embed="rId2" cstate="print">
            <a:extLst>
              <a:ext uri="{28A0092B-C50C-407E-A947-70E740481C1C}">
                <a14:useLocalDpi xmlns:a14="http://schemas.microsoft.com/office/drawing/2010/main" val="0"/>
              </a:ext>
            </a:extLst>
          </a:blip>
          <a:srcRect l="3239" r="1"/>
          <a:stretch/>
        </p:blipFill>
        <p:spPr bwMode="auto">
          <a:xfrm>
            <a:off x="1929445" y="1009313"/>
            <a:ext cx="2372592" cy="2308324"/>
          </a:xfrm>
          <a:prstGeom prst="rect">
            <a:avLst/>
          </a:prstGeom>
          <a:ln>
            <a:noFill/>
          </a:ln>
          <a:extLst>
            <a:ext uri="{53640926-AAD7-44D8-BBD7-CCE9431645EC}">
              <a14:shadowObscured xmlns:a14="http://schemas.microsoft.com/office/drawing/2010/main"/>
            </a:ext>
          </a:extLst>
        </p:spPr>
      </p:pic>
      <p:sp>
        <p:nvSpPr>
          <p:cNvPr id="6" name="Rectangle 5">
            <a:extLst>
              <a:ext uri="{FF2B5EF4-FFF2-40B4-BE49-F238E27FC236}">
                <a16:creationId xmlns:a16="http://schemas.microsoft.com/office/drawing/2014/main" id="{7AC521A6-EA53-6249-9417-2379A244B351}"/>
              </a:ext>
            </a:extLst>
          </p:cNvPr>
          <p:cNvSpPr/>
          <p:nvPr/>
        </p:nvSpPr>
        <p:spPr>
          <a:xfrm>
            <a:off x="1361378" y="3770443"/>
            <a:ext cx="4158511" cy="1569660"/>
          </a:xfrm>
          <a:prstGeom prst="rect">
            <a:avLst/>
          </a:prstGeom>
        </p:spPr>
        <p:txBody>
          <a:bodyPr wrap="none">
            <a:spAutoFit/>
          </a:bodyPr>
          <a:lstStyle/>
          <a:p>
            <a:pPr>
              <a:spcAft>
                <a:spcPts val="1200"/>
              </a:spcAft>
            </a:pPr>
            <a:r>
              <a:rPr lang="en-US" sz="4800" dirty="0">
                <a:solidFill>
                  <a:srgbClr val="24292E"/>
                </a:solidFill>
                <a:latin typeface="Optima" panose="02000503060000020004" pitchFamily="2" charset="0"/>
                <a:ea typeface="Times New Roman" panose="02020603050405020304" pitchFamily="18" charset="0"/>
                <a:cs typeface="Times New Roman" panose="02020603050405020304" pitchFamily="18" charset="0"/>
              </a:rPr>
              <a:t>How are we </a:t>
            </a:r>
            <a:br>
              <a:rPr lang="en-US" sz="4800" dirty="0">
                <a:solidFill>
                  <a:srgbClr val="24292E"/>
                </a:solidFill>
                <a:latin typeface="Optima" panose="02000503060000020004" pitchFamily="2" charset="0"/>
                <a:ea typeface="Times New Roman" panose="02020603050405020304" pitchFamily="18" charset="0"/>
                <a:cs typeface="Times New Roman" panose="02020603050405020304" pitchFamily="18" charset="0"/>
              </a:rPr>
            </a:br>
            <a:r>
              <a:rPr lang="en-US" sz="4800" dirty="0">
                <a:solidFill>
                  <a:srgbClr val="24292E"/>
                </a:solidFill>
                <a:latin typeface="Optima" panose="02000503060000020004" pitchFamily="2" charset="0"/>
                <a:ea typeface="Times New Roman" panose="02020603050405020304" pitchFamily="18" charset="0"/>
                <a:cs typeface="Times New Roman" panose="02020603050405020304" pitchFamily="18" charset="0"/>
              </a:rPr>
              <a:t>fulfilling these?</a:t>
            </a:r>
          </a:p>
        </p:txBody>
      </p:sp>
      <p:sp>
        <p:nvSpPr>
          <p:cNvPr id="11" name="TextBox 10">
            <a:extLst>
              <a:ext uri="{FF2B5EF4-FFF2-40B4-BE49-F238E27FC236}">
                <a16:creationId xmlns:a16="http://schemas.microsoft.com/office/drawing/2014/main" id="{73BBFE72-4CC4-6941-96FB-8D4DF03F49B4}"/>
              </a:ext>
            </a:extLst>
          </p:cNvPr>
          <p:cNvSpPr txBox="1"/>
          <p:nvPr/>
        </p:nvSpPr>
        <p:spPr>
          <a:xfrm>
            <a:off x="6737742" y="474345"/>
            <a:ext cx="4382429" cy="5909310"/>
          </a:xfrm>
          <a:prstGeom prst="rect">
            <a:avLst/>
          </a:prstGeom>
          <a:noFill/>
        </p:spPr>
        <p:txBody>
          <a:bodyPr wrap="square" rtlCol="0">
            <a:spAutoFit/>
          </a:bodyPr>
          <a:lstStyle/>
          <a:p>
            <a:r>
              <a:rPr lang="en-US" b="1" dirty="0">
                <a:latin typeface="Optima" panose="02000503060000020004" pitchFamily="2" charset="0"/>
              </a:rPr>
              <a:t>Mission</a:t>
            </a:r>
          </a:p>
          <a:p>
            <a:r>
              <a:rPr lang="en-US" dirty="0">
                <a:latin typeface="Optima" panose="02000503060000020004" pitchFamily="2" charset="0"/>
              </a:rPr>
              <a:t>The mission of the Data Scientista Society is to educate women pursuing careers related to data science in techniques and competencies needed for career advancement and achieving leadership positions in the field.</a:t>
            </a:r>
          </a:p>
          <a:p>
            <a:endParaRPr lang="en-US" dirty="0">
              <a:latin typeface="Optima" panose="02000503060000020004" pitchFamily="2" charset="0"/>
            </a:endParaRPr>
          </a:p>
          <a:p>
            <a:r>
              <a:rPr lang="en-US" b="1" dirty="0">
                <a:latin typeface="Optima" panose="02000503060000020004" pitchFamily="2" charset="0"/>
              </a:rPr>
              <a:t>Vision</a:t>
            </a:r>
          </a:p>
          <a:p>
            <a:r>
              <a:rPr lang="en-US" dirty="0">
                <a:latin typeface="Optima" panose="02000503060000020004" pitchFamily="2" charset="0"/>
              </a:rPr>
              <a:t>Our vision is to create a world full of data of the women, by the women, and for the women.</a:t>
            </a:r>
          </a:p>
          <a:p>
            <a:endParaRPr lang="en-US" dirty="0">
              <a:latin typeface="Optima" panose="02000503060000020004" pitchFamily="2" charset="0"/>
            </a:endParaRPr>
          </a:p>
          <a:p>
            <a:r>
              <a:rPr lang="en-US" b="1" dirty="0">
                <a:latin typeface="Optima" panose="02000503060000020004" pitchFamily="2" charset="0"/>
              </a:rPr>
              <a:t>Modus Operandi</a:t>
            </a:r>
          </a:p>
          <a:p>
            <a:r>
              <a:rPr lang="en-US" dirty="0">
                <a:latin typeface="Optima" panose="02000503060000020004" pitchFamily="2" charset="0"/>
              </a:rPr>
              <a:t>The modus operandi of the Data Scientista Society is to build relationships among co-located women enthusiastic about data, </a:t>
            </a:r>
            <a:r>
              <a:rPr lang="en-US" dirty="0" err="1">
                <a:latin typeface="Optima" panose="02000503060000020004" pitchFamily="2" charset="0"/>
              </a:rPr>
              <a:t>a.k.a</a:t>
            </a:r>
            <a:r>
              <a:rPr lang="en-US" dirty="0">
                <a:latin typeface="Optima" panose="02000503060000020004" pitchFamily="2" charset="0"/>
              </a:rPr>
              <a:t> data </a:t>
            </a:r>
            <a:r>
              <a:rPr lang="en-US" dirty="0" err="1">
                <a:latin typeface="Optima" panose="02000503060000020004" pitchFamily="2" charset="0"/>
              </a:rPr>
              <a:t>scientistas</a:t>
            </a:r>
            <a:r>
              <a:rPr lang="en-US" dirty="0">
                <a:latin typeface="Optima" panose="02000503060000020004" pitchFamily="2" charset="0"/>
              </a:rPr>
              <a:t>, while also practicing mutual supportiveness towards competency, success, and leadership.</a:t>
            </a:r>
          </a:p>
          <a:p>
            <a:endParaRPr lang="en-US" dirty="0">
              <a:latin typeface="Optima" panose="02000503060000020004" pitchFamily="2" charset="0"/>
            </a:endParaRPr>
          </a:p>
        </p:txBody>
      </p:sp>
    </p:spTree>
    <p:extLst>
      <p:ext uri="{BB962C8B-B14F-4D97-AF65-F5344CB8AC3E}">
        <p14:creationId xmlns:p14="http://schemas.microsoft.com/office/powerpoint/2010/main" val="4090054677"/>
      </p:ext>
    </p:extLst>
  </p:cSld>
  <p:clrMapOvr>
    <a:masterClrMapping/>
  </p:clrMapOvr>
</p:sld>
</file>

<file path=ppt/theme/theme1.xml><?xml version="1.0" encoding="utf-8"?>
<a:theme xmlns:a="http://schemas.openxmlformats.org/drawingml/2006/main" name="Office Theme">
  <a:themeElements>
    <a:clrScheme name="Violet II">
      <a:dk1>
        <a:sysClr val="windowText" lastClr="000000"/>
      </a:dk1>
      <a:lt1>
        <a:sysClr val="window" lastClr="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fontScheme name="Candara">
      <a:majorFont>
        <a:latin typeface="Candara" panose="020E0502030303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ndara" panose="020E0502030303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51881</TotalTime>
  <Words>1019</Words>
  <Application>Microsoft Macintosh PowerPoint</Application>
  <PresentationFormat>Widescreen</PresentationFormat>
  <Paragraphs>202</Paragraphs>
  <Slides>23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Candara</vt:lpstr>
      <vt:lpstr>Optima</vt:lpstr>
      <vt:lpstr>Roboto</vt:lpstr>
      <vt:lpstr>Wingdings</vt:lpstr>
      <vt:lpstr>Office Theme</vt:lpstr>
      <vt:lpstr>PowerPoint Presentation</vt:lpstr>
      <vt:lpstr>Welcome by the Welcome Officer</vt:lpstr>
      <vt:lpstr>PowerPoint Presentation</vt:lpstr>
      <vt:lpstr>The 8 Things Update Exercise</vt:lpstr>
      <vt:lpstr>Update Exercise… In Any Order</vt:lpstr>
      <vt:lpstr>Agenda</vt:lpstr>
      <vt:lpstr>Data Analysis by  Ginger Castle</vt:lpstr>
      <vt:lpstr>Group Update Exercise</vt:lpstr>
      <vt:lpstr>PowerPoint Presentation</vt:lpstr>
      <vt:lpstr>What’s your 1st, 2nd, 3rd Pick?</vt:lpstr>
      <vt:lpstr>Reminder: There is no manual on how we design our group.</vt:lpstr>
      <vt:lpstr>The first rule of data club is</vt:lpstr>
      <vt:lpstr>Our Data in Git &amp;  Else where</vt:lpstr>
      <vt:lpstr>Data To Be? </vt:lpstr>
      <vt:lpstr>…which would make for good honey</vt:lpstr>
      <vt:lpstr>The Progression Framework</vt:lpstr>
      <vt:lpstr>The Three Contribution Areas</vt:lpstr>
      <vt:lpstr>Poll: The Newsletter Sentence</vt:lpstr>
      <vt:lpstr>The Three Dreams</vt:lpstr>
      <vt:lpstr>The General Calendar</vt:lpstr>
      <vt:lpstr>To Be Continued</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Anna Smith</dc:creator>
  <cp:lastModifiedBy>Anna Smith</cp:lastModifiedBy>
  <cp:revision>35</cp:revision>
  <dcterms:created xsi:type="dcterms:W3CDTF">2020-07-27T22:16:55Z</dcterms:created>
  <dcterms:modified xsi:type="dcterms:W3CDTF">2021-10-18T18:10:05Z</dcterms:modified>
</cp:coreProperties>
</file>