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sldIdLst>
    <p:sldId id="337" r:id="rId2"/>
    <p:sldId id="341" r:id="rId3"/>
    <p:sldId id="344" r:id="rId4"/>
    <p:sldId id="343" r:id="rId5"/>
    <p:sldId id="342" r:id="rId6"/>
    <p:sldId id="338" r:id="rId7"/>
    <p:sldId id="33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6012"/>
  </p:normalViewPr>
  <p:slideViewPr>
    <p:cSldViewPr snapToGrid="0" snapToObjects="1">
      <p:cViewPr varScale="1">
        <p:scale>
          <a:sx n="112" d="100"/>
          <a:sy n="112" d="100"/>
        </p:scale>
        <p:origin x="57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94F3FE-80D6-2548-85E0-215AC16EF536}" type="doc">
      <dgm:prSet loTypeId="urn:microsoft.com/office/officeart/2005/8/layout/matrix1" loCatId="" qsTypeId="urn:microsoft.com/office/officeart/2005/8/quickstyle/simple1" qsCatId="simple" csTypeId="urn:microsoft.com/office/officeart/2005/8/colors/accent2_4" csCatId="accent2" phldr="1"/>
      <dgm:spPr/>
      <dgm:t>
        <a:bodyPr/>
        <a:lstStyle/>
        <a:p>
          <a:endParaRPr lang="en-US"/>
        </a:p>
      </dgm:t>
    </dgm:pt>
    <dgm:pt modelId="{7D375F14-5EB0-B64A-AA9D-7E35AF0DB7B7}">
      <dgm:prSet phldrT="[Text]" custT="1"/>
      <dgm:spPr/>
      <dgm:t>
        <a:bodyPr/>
        <a:lstStyle/>
        <a:p>
          <a:r>
            <a:rPr lang="en-US" sz="1800" dirty="0">
              <a:latin typeface="Optima" panose="02000503060000020004" pitchFamily="2" charset="0"/>
            </a:rPr>
            <a:t>Happened Last Month</a:t>
          </a:r>
        </a:p>
      </dgm:t>
    </dgm:pt>
    <dgm:pt modelId="{69011262-8597-994A-A13F-1FEB8AA7BD29}" type="parTrans" cxnId="{0B2655AB-2109-164B-A2B6-0EB91D627106}">
      <dgm:prSet/>
      <dgm:spPr/>
      <dgm:t>
        <a:bodyPr/>
        <a:lstStyle/>
        <a:p>
          <a:endParaRPr lang="en-US" sz="1800">
            <a:latin typeface="Optima" panose="02000503060000020004" pitchFamily="2" charset="0"/>
          </a:endParaRPr>
        </a:p>
      </dgm:t>
    </dgm:pt>
    <dgm:pt modelId="{641E835C-11E8-6241-8319-B0DE65B70FFC}" type="sibTrans" cxnId="{0B2655AB-2109-164B-A2B6-0EB91D627106}">
      <dgm:prSet/>
      <dgm:spPr/>
      <dgm:t>
        <a:bodyPr/>
        <a:lstStyle/>
        <a:p>
          <a:endParaRPr lang="en-US" sz="1800">
            <a:latin typeface="Optima" panose="02000503060000020004" pitchFamily="2" charset="0"/>
          </a:endParaRPr>
        </a:p>
      </dgm:t>
    </dgm:pt>
    <dgm:pt modelId="{8C7B9EAF-7A9C-2042-B1D6-E5B7B7749076}">
      <dgm:prSet phldrT="[Text]" custT="1"/>
      <dgm:spPr/>
      <dgm:t>
        <a:bodyPr/>
        <a:lstStyle/>
        <a:p>
          <a:r>
            <a:rPr lang="en-US" sz="1800" dirty="0">
              <a:latin typeface="Optima" panose="02000503060000020004" pitchFamily="2" charset="0"/>
            </a:rPr>
            <a:t>Personal Best</a:t>
          </a:r>
        </a:p>
      </dgm:t>
    </dgm:pt>
    <dgm:pt modelId="{763752DF-D3B8-6346-B0E4-5DEB664D6DD8}" type="parTrans" cxnId="{5CF96654-C243-304C-90F6-BBB9E3C1997F}">
      <dgm:prSet/>
      <dgm:spPr/>
      <dgm:t>
        <a:bodyPr/>
        <a:lstStyle/>
        <a:p>
          <a:endParaRPr lang="en-US" sz="1800">
            <a:latin typeface="Optima" panose="02000503060000020004" pitchFamily="2" charset="0"/>
          </a:endParaRPr>
        </a:p>
      </dgm:t>
    </dgm:pt>
    <dgm:pt modelId="{F996DCED-971B-2545-9EFC-AA6971086C55}" type="sibTrans" cxnId="{5CF96654-C243-304C-90F6-BBB9E3C1997F}">
      <dgm:prSet/>
      <dgm:spPr/>
      <dgm:t>
        <a:bodyPr/>
        <a:lstStyle/>
        <a:p>
          <a:endParaRPr lang="en-US" sz="1800">
            <a:latin typeface="Optima" panose="02000503060000020004" pitchFamily="2" charset="0"/>
          </a:endParaRPr>
        </a:p>
      </dgm:t>
    </dgm:pt>
    <dgm:pt modelId="{5BAAFFAC-AC60-6A41-A291-BBDCB8225BEC}">
      <dgm:prSet phldrT="[Text]" custT="1"/>
      <dgm:spPr/>
      <dgm:t>
        <a:bodyPr/>
        <a:lstStyle/>
        <a:p>
          <a:r>
            <a:rPr lang="en-US" sz="1800" dirty="0">
              <a:latin typeface="Optima" panose="02000503060000020004" pitchFamily="2" charset="0"/>
            </a:rPr>
            <a:t>Professional Best</a:t>
          </a:r>
        </a:p>
      </dgm:t>
    </dgm:pt>
    <dgm:pt modelId="{2E74F109-0487-4E41-9642-86DDC7628125}" type="parTrans" cxnId="{B0446DE6-ECA0-EF4E-BCE2-AAE8837C201B}">
      <dgm:prSet/>
      <dgm:spPr/>
      <dgm:t>
        <a:bodyPr/>
        <a:lstStyle/>
        <a:p>
          <a:endParaRPr lang="en-US" sz="1800">
            <a:latin typeface="Optima" panose="02000503060000020004" pitchFamily="2" charset="0"/>
          </a:endParaRPr>
        </a:p>
      </dgm:t>
    </dgm:pt>
    <dgm:pt modelId="{CDF79FE9-357D-404E-AB2A-73D9516EE0E1}" type="sibTrans" cxnId="{B0446DE6-ECA0-EF4E-BCE2-AAE8837C201B}">
      <dgm:prSet/>
      <dgm:spPr/>
      <dgm:t>
        <a:bodyPr/>
        <a:lstStyle/>
        <a:p>
          <a:endParaRPr lang="en-US" sz="1800">
            <a:latin typeface="Optima" panose="02000503060000020004" pitchFamily="2" charset="0"/>
          </a:endParaRPr>
        </a:p>
      </dgm:t>
    </dgm:pt>
    <dgm:pt modelId="{7411CE00-F693-F04A-A420-91D43C35501B}">
      <dgm:prSet phldrT="[Text]" custT="1"/>
      <dgm:spPr/>
      <dgm:t>
        <a:bodyPr/>
        <a:lstStyle/>
        <a:p>
          <a:r>
            <a:rPr lang="en-US" sz="1800" dirty="0">
              <a:latin typeface="Optima" panose="02000503060000020004" pitchFamily="2" charset="0"/>
            </a:rPr>
            <a:t>Personal Worst</a:t>
          </a:r>
        </a:p>
      </dgm:t>
    </dgm:pt>
    <dgm:pt modelId="{1ED70B51-802C-EF4C-8DB8-87B7B072938D}" type="parTrans" cxnId="{B79B4150-998E-F045-BF45-1733945729AA}">
      <dgm:prSet/>
      <dgm:spPr/>
      <dgm:t>
        <a:bodyPr/>
        <a:lstStyle/>
        <a:p>
          <a:endParaRPr lang="en-US" sz="1800">
            <a:latin typeface="Optima" panose="02000503060000020004" pitchFamily="2" charset="0"/>
          </a:endParaRPr>
        </a:p>
      </dgm:t>
    </dgm:pt>
    <dgm:pt modelId="{7C038988-56F9-1B40-8B9C-D7360F20A450}" type="sibTrans" cxnId="{B79B4150-998E-F045-BF45-1733945729AA}">
      <dgm:prSet/>
      <dgm:spPr/>
      <dgm:t>
        <a:bodyPr/>
        <a:lstStyle/>
        <a:p>
          <a:endParaRPr lang="en-US" sz="1800">
            <a:latin typeface="Optima" panose="02000503060000020004" pitchFamily="2" charset="0"/>
          </a:endParaRPr>
        </a:p>
      </dgm:t>
    </dgm:pt>
    <dgm:pt modelId="{802D6504-545E-334E-BBF8-B0D23028BE09}">
      <dgm:prSet phldrT="[Text]" custT="1"/>
      <dgm:spPr/>
      <dgm:t>
        <a:bodyPr/>
        <a:lstStyle/>
        <a:p>
          <a:r>
            <a:rPr lang="en-US" sz="1800" dirty="0">
              <a:latin typeface="Optima" panose="02000503060000020004" pitchFamily="2" charset="0"/>
            </a:rPr>
            <a:t>Professional Worst</a:t>
          </a:r>
        </a:p>
      </dgm:t>
    </dgm:pt>
    <dgm:pt modelId="{2D3BBDAE-5B0C-D842-A690-E8CE51937A6D}" type="parTrans" cxnId="{67B75D9B-D2DC-E64C-9B0E-24D0AF764226}">
      <dgm:prSet/>
      <dgm:spPr/>
      <dgm:t>
        <a:bodyPr/>
        <a:lstStyle/>
        <a:p>
          <a:endParaRPr lang="en-US" sz="1800">
            <a:latin typeface="Optima" panose="02000503060000020004" pitchFamily="2" charset="0"/>
          </a:endParaRPr>
        </a:p>
      </dgm:t>
    </dgm:pt>
    <dgm:pt modelId="{B7BD3E5A-0BD4-9740-96EF-80608F61F109}" type="sibTrans" cxnId="{67B75D9B-D2DC-E64C-9B0E-24D0AF764226}">
      <dgm:prSet/>
      <dgm:spPr/>
      <dgm:t>
        <a:bodyPr/>
        <a:lstStyle/>
        <a:p>
          <a:endParaRPr lang="en-US" sz="1800">
            <a:latin typeface="Optima" panose="02000503060000020004" pitchFamily="2" charset="0"/>
          </a:endParaRPr>
        </a:p>
      </dgm:t>
    </dgm:pt>
    <dgm:pt modelId="{46A127AD-6553-C843-A099-3A45C7117052}" type="pres">
      <dgm:prSet presAssocID="{FE94F3FE-80D6-2548-85E0-215AC16EF536}" presName="diagram" presStyleCnt="0">
        <dgm:presLayoutVars>
          <dgm:chMax val="1"/>
          <dgm:dir/>
          <dgm:animLvl val="ctr"/>
          <dgm:resizeHandles val="exact"/>
        </dgm:presLayoutVars>
      </dgm:prSet>
      <dgm:spPr/>
    </dgm:pt>
    <dgm:pt modelId="{3ECE0E7C-77C3-6F40-8EDE-21A69994168A}" type="pres">
      <dgm:prSet presAssocID="{FE94F3FE-80D6-2548-85E0-215AC16EF536}" presName="matrix" presStyleCnt="0"/>
      <dgm:spPr/>
    </dgm:pt>
    <dgm:pt modelId="{82E5D29F-26E5-2A41-AE10-B5A43D7F1677}" type="pres">
      <dgm:prSet presAssocID="{FE94F3FE-80D6-2548-85E0-215AC16EF536}" presName="tile1" presStyleLbl="node1" presStyleIdx="0" presStyleCnt="4"/>
      <dgm:spPr/>
    </dgm:pt>
    <dgm:pt modelId="{2716A423-455F-F94A-8F3A-B1F62E4909DD}" type="pres">
      <dgm:prSet presAssocID="{FE94F3FE-80D6-2548-85E0-215AC16EF536}" presName="tile1text" presStyleLbl="node1" presStyleIdx="0" presStyleCnt="4">
        <dgm:presLayoutVars>
          <dgm:chMax val="0"/>
          <dgm:chPref val="0"/>
          <dgm:bulletEnabled val="1"/>
        </dgm:presLayoutVars>
      </dgm:prSet>
      <dgm:spPr/>
    </dgm:pt>
    <dgm:pt modelId="{D9C143CA-3F1A-4941-976E-E2F845934D5C}" type="pres">
      <dgm:prSet presAssocID="{FE94F3FE-80D6-2548-85E0-215AC16EF536}" presName="tile2" presStyleLbl="node1" presStyleIdx="1" presStyleCnt="4"/>
      <dgm:spPr/>
    </dgm:pt>
    <dgm:pt modelId="{142A1809-E601-CE4D-96D2-75AA9FAD6D12}" type="pres">
      <dgm:prSet presAssocID="{FE94F3FE-80D6-2548-85E0-215AC16EF536}" presName="tile2text" presStyleLbl="node1" presStyleIdx="1" presStyleCnt="4">
        <dgm:presLayoutVars>
          <dgm:chMax val="0"/>
          <dgm:chPref val="0"/>
          <dgm:bulletEnabled val="1"/>
        </dgm:presLayoutVars>
      </dgm:prSet>
      <dgm:spPr/>
    </dgm:pt>
    <dgm:pt modelId="{E17B1904-A16C-BA45-B17B-0241738AAD8D}" type="pres">
      <dgm:prSet presAssocID="{FE94F3FE-80D6-2548-85E0-215AC16EF536}" presName="tile3" presStyleLbl="node1" presStyleIdx="2" presStyleCnt="4"/>
      <dgm:spPr/>
    </dgm:pt>
    <dgm:pt modelId="{AC4C427F-FB68-0048-B159-5CC0305B7B9B}" type="pres">
      <dgm:prSet presAssocID="{FE94F3FE-80D6-2548-85E0-215AC16EF536}" presName="tile3text" presStyleLbl="node1" presStyleIdx="2" presStyleCnt="4">
        <dgm:presLayoutVars>
          <dgm:chMax val="0"/>
          <dgm:chPref val="0"/>
          <dgm:bulletEnabled val="1"/>
        </dgm:presLayoutVars>
      </dgm:prSet>
      <dgm:spPr/>
    </dgm:pt>
    <dgm:pt modelId="{999DE5D6-C5E6-0040-A48D-96BEDB751A3A}" type="pres">
      <dgm:prSet presAssocID="{FE94F3FE-80D6-2548-85E0-215AC16EF536}" presName="tile4" presStyleLbl="node1" presStyleIdx="3" presStyleCnt="4"/>
      <dgm:spPr/>
    </dgm:pt>
    <dgm:pt modelId="{BD9F57C1-C9CF-0D4D-8243-47EAA31F4971}" type="pres">
      <dgm:prSet presAssocID="{FE94F3FE-80D6-2548-85E0-215AC16EF536}" presName="tile4text" presStyleLbl="node1" presStyleIdx="3" presStyleCnt="4">
        <dgm:presLayoutVars>
          <dgm:chMax val="0"/>
          <dgm:chPref val="0"/>
          <dgm:bulletEnabled val="1"/>
        </dgm:presLayoutVars>
      </dgm:prSet>
      <dgm:spPr/>
    </dgm:pt>
    <dgm:pt modelId="{BBFAAA5D-FD2F-E541-A868-D0A68412C70C}" type="pres">
      <dgm:prSet presAssocID="{FE94F3FE-80D6-2548-85E0-215AC16EF536}" presName="centerTile" presStyleLbl="fgShp" presStyleIdx="0" presStyleCnt="1" custScaleX="140484" custScaleY="104649">
        <dgm:presLayoutVars>
          <dgm:chMax val="0"/>
          <dgm:chPref val="0"/>
        </dgm:presLayoutVars>
      </dgm:prSet>
      <dgm:spPr/>
    </dgm:pt>
  </dgm:ptLst>
  <dgm:cxnLst>
    <dgm:cxn modelId="{27191A0A-4470-C048-8E2E-D9F97CDB9D72}" type="presOf" srcId="{5BAAFFAC-AC60-6A41-A291-BBDCB8225BEC}" destId="{142A1809-E601-CE4D-96D2-75AA9FAD6D12}" srcOrd="1" destOrd="0" presId="urn:microsoft.com/office/officeart/2005/8/layout/matrix1"/>
    <dgm:cxn modelId="{B7BC4814-F855-B348-9B76-ACAA063B33EC}" type="presOf" srcId="{7411CE00-F693-F04A-A420-91D43C35501B}" destId="{E17B1904-A16C-BA45-B17B-0241738AAD8D}" srcOrd="0" destOrd="0" presId="urn:microsoft.com/office/officeart/2005/8/layout/matrix1"/>
    <dgm:cxn modelId="{D1248339-2943-4745-8289-A8B69005BEF2}" type="presOf" srcId="{802D6504-545E-334E-BBF8-B0D23028BE09}" destId="{999DE5D6-C5E6-0040-A48D-96BEDB751A3A}" srcOrd="0" destOrd="0" presId="urn:microsoft.com/office/officeart/2005/8/layout/matrix1"/>
    <dgm:cxn modelId="{B79B4150-998E-F045-BF45-1733945729AA}" srcId="{7D375F14-5EB0-B64A-AA9D-7E35AF0DB7B7}" destId="{7411CE00-F693-F04A-A420-91D43C35501B}" srcOrd="2" destOrd="0" parTransId="{1ED70B51-802C-EF4C-8DB8-87B7B072938D}" sibTransId="{7C038988-56F9-1B40-8B9C-D7360F20A450}"/>
    <dgm:cxn modelId="{5CF96654-C243-304C-90F6-BBB9E3C1997F}" srcId="{7D375F14-5EB0-B64A-AA9D-7E35AF0DB7B7}" destId="{8C7B9EAF-7A9C-2042-B1D6-E5B7B7749076}" srcOrd="0" destOrd="0" parTransId="{763752DF-D3B8-6346-B0E4-5DEB664D6DD8}" sibTransId="{F996DCED-971B-2545-9EFC-AA6971086C55}"/>
    <dgm:cxn modelId="{4055F45D-0FA0-9346-A001-4AF0FB215F8E}" type="presOf" srcId="{5BAAFFAC-AC60-6A41-A291-BBDCB8225BEC}" destId="{D9C143CA-3F1A-4941-976E-E2F845934D5C}" srcOrd="0" destOrd="0" presId="urn:microsoft.com/office/officeart/2005/8/layout/matrix1"/>
    <dgm:cxn modelId="{1A04EB84-B595-8849-A26D-00F335E05846}" type="presOf" srcId="{7D375F14-5EB0-B64A-AA9D-7E35AF0DB7B7}" destId="{BBFAAA5D-FD2F-E541-A868-D0A68412C70C}" srcOrd="0" destOrd="0" presId="urn:microsoft.com/office/officeart/2005/8/layout/matrix1"/>
    <dgm:cxn modelId="{347F2C8B-ED95-CF4B-8DD0-D9F6D9E44C7B}" type="presOf" srcId="{7411CE00-F693-F04A-A420-91D43C35501B}" destId="{AC4C427F-FB68-0048-B159-5CC0305B7B9B}" srcOrd="1" destOrd="0" presId="urn:microsoft.com/office/officeart/2005/8/layout/matrix1"/>
    <dgm:cxn modelId="{67B75D9B-D2DC-E64C-9B0E-24D0AF764226}" srcId="{7D375F14-5EB0-B64A-AA9D-7E35AF0DB7B7}" destId="{802D6504-545E-334E-BBF8-B0D23028BE09}" srcOrd="3" destOrd="0" parTransId="{2D3BBDAE-5B0C-D842-A690-E8CE51937A6D}" sibTransId="{B7BD3E5A-0BD4-9740-96EF-80608F61F109}"/>
    <dgm:cxn modelId="{0B2655AB-2109-164B-A2B6-0EB91D627106}" srcId="{FE94F3FE-80D6-2548-85E0-215AC16EF536}" destId="{7D375F14-5EB0-B64A-AA9D-7E35AF0DB7B7}" srcOrd="0" destOrd="0" parTransId="{69011262-8597-994A-A13F-1FEB8AA7BD29}" sibTransId="{641E835C-11E8-6241-8319-B0DE65B70FFC}"/>
    <dgm:cxn modelId="{5066AAB0-3E33-574A-9788-82A83F02DBF5}" type="presOf" srcId="{802D6504-545E-334E-BBF8-B0D23028BE09}" destId="{BD9F57C1-C9CF-0D4D-8243-47EAA31F4971}" srcOrd="1" destOrd="0" presId="urn:microsoft.com/office/officeart/2005/8/layout/matrix1"/>
    <dgm:cxn modelId="{B0446DE6-ECA0-EF4E-BCE2-AAE8837C201B}" srcId="{7D375F14-5EB0-B64A-AA9D-7E35AF0DB7B7}" destId="{5BAAFFAC-AC60-6A41-A291-BBDCB8225BEC}" srcOrd="1" destOrd="0" parTransId="{2E74F109-0487-4E41-9642-86DDC7628125}" sibTransId="{CDF79FE9-357D-404E-AB2A-73D9516EE0E1}"/>
    <dgm:cxn modelId="{5EF4BEFA-E013-C047-889C-F4A50BAF4DBC}" type="presOf" srcId="{8C7B9EAF-7A9C-2042-B1D6-E5B7B7749076}" destId="{82E5D29F-26E5-2A41-AE10-B5A43D7F1677}" srcOrd="0" destOrd="0" presId="urn:microsoft.com/office/officeart/2005/8/layout/matrix1"/>
    <dgm:cxn modelId="{704FCDFB-3466-D140-9969-3CCE023B6C24}" type="presOf" srcId="{8C7B9EAF-7A9C-2042-B1D6-E5B7B7749076}" destId="{2716A423-455F-F94A-8F3A-B1F62E4909DD}" srcOrd="1" destOrd="0" presId="urn:microsoft.com/office/officeart/2005/8/layout/matrix1"/>
    <dgm:cxn modelId="{6EDC32FC-D5D6-8E46-8918-8C58872FF027}" type="presOf" srcId="{FE94F3FE-80D6-2548-85E0-215AC16EF536}" destId="{46A127AD-6553-C843-A099-3A45C7117052}" srcOrd="0" destOrd="0" presId="urn:microsoft.com/office/officeart/2005/8/layout/matrix1"/>
    <dgm:cxn modelId="{51380263-1B3E-994D-BE1F-EB3293ECC03F}" type="presParOf" srcId="{46A127AD-6553-C843-A099-3A45C7117052}" destId="{3ECE0E7C-77C3-6F40-8EDE-21A69994168A}" srcOrd="0" destOrd="0" presId="urn:microsoft.com/office/officeart/2005/8/layout/matrix1"/>
    <dgm:cxn modelId="{C6AAAA42-5DE8-CF48-9D12-889814B9DBBC}" type="presParOf" srcId="{3ECE0E7C-77C3-6F40-8EDE-21A69994168A}" destId="{82E5D29F-26E5-2A41-AE10-B5A43D7F1677}" srcOrd="0" destOrd="0" presId="urn:microsoft.com/office/officeart/2005/8/layout/matrix1"/>
    <dgm:cxn modelId="{FA9DFF52-6CB6-6848-BAF2-A67CEBDD11DA}" type="presParOf" srcId="{3ECE0E7C-77C3-6F40-8EDE-21A69994168A}" destId="{2716A423-455F-F94A-8F3A-B1F62E4909DD}" srcOrd="1" destOrd="0" presId="urn:microsoft.com/office/officeart/2005/8/layout/matrix1"/>
    <dgm:cxn modelId="{E5998AD4-8AB0-E54D-A954-4B6FA7616742}" type="presParOf" srcId="{3ECE0E7C-77C3-6F40-8EDE-21A69994168A}" destId="{D9C143CA-3F1A-4941-976E-E2F845934D5C}" srcOrd="2" destOrd="0" presId="urn:microsoft.com/office/officeart/2005/8/layout/matrix1"/>
    <dgm:cxn modelId="{7E8D4A66-7BDE-7F45-ABB3-B8BB8CC961A3}" type="presParOf" srcId="{3ECE0E7C-77C3-6F40-8EDE-21A69994168A}" destId="{142A1809-E601-CE4D-96D2-75AA9FAD6D12}" srcOrd="3" destOrd="0" presId="urn:microsoft.com/office/officeart/2005/8/layout/matrix1"/>
    <dgm:cxn modelId="{AFEB850B-D00B-5345-A506-269E14B4B142}" type="presParOf" srcId="{3ECE0E7C-77C3-6F40-8EDE-21A69994168A}" destId="{E17B1904-A16C-BA45-B17B-0241738AAD8D}" srcOrd="4" destOrd="0" presId="urn:microsoft.com/office/officeart/2005/8/layout/matrix1"/>
    <dgm:cxn modelId="{CCF84C7E-E00D-C84F-AF4A-CBAE046CAA09}" type="presParOf" srcId="{3ECE0E7C-77C3-6F40-8EDE-21A69994168A}" destId="{AC4C427F-FB68-0048-B159-5CC0305B7B9B}" srcOrd="5" destOrd="0" presId="urn:microsoft.com/office/officeart/2005/8/layout/matrix1"/>
    <dgm:cxn modelId="{19B31351-A2B7-F84F-B872-1B1B5362DD91}" type="presParOf" srcId="{3ECE0E7C-77C3-6F40-8EDE-21A69994168A}" destId="{999DE5D6-C5E6-0040-A48D-96BEDB751A3A}" srcOrd="6" destOrd="0" presId="urn:microsoft.com/office/officeart/2005/8/layout/matrix1"/>
    <dgm:cxn modelId="{9EC680A6-E05A-054B-ADC0-2E167C8CE347}" type="presParOf" srcId="{3ECE0E7C-77C3-6F40-8EDE-21A69994168A}" destId="{BD9F57C1-C9CF-0D4D-8243-47EAA31F4971}" srcOrd="7" destOrd="0" presId="urn:microsoft.com/office/officeart/2005/8/layout/matrix1"/>
    <dgm:cxn modelId="{9D364864-AEFC-D747-A362-8519BD6DB27E}" type="presParOf" srcId="{46A127AD-6553-C843-A099-3A45C7117052}" destId="{BBFAAA5D-FD2F-E541-A868-D0A68412C70C}"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94F3FE-80D6-2548-85E0-215AC16EF536}" type="doc">
      <dgm:prSet loTypeId="urn:microsoft.com/office/officeart/2005/8/layout/matrix1" loCatId="" qsTypeId="urn:microsoft.com/office/officeart/2005/8/quickstyle/simple1" qsCatId="simple" csTypeId="urn:microsoft.com/office/officeart/2005/8/colors/accent2_4" csCatId="accent2" phldr="1"/>
      <dgm:spPr/>
      <dgm:t>
        <a:bodyPr/>
        <a:lstStyle/>
        <a:p>
          <a:endParaRPr lang="en-US"/>
        </a:p>
      </dgm:t>
    </dgm:pt>
    <dgm:pt modelId="{7D375F14-5EB0-B64A-AA9D-7E35AF0DB7B7}">
      <dgm:prSet phldrT="[Text]" custT="1"/>
      <dgm:spPr/>
      <dgm:t>
        <a:bodyPr/>
        <a:lstStyle/>
        <a:p>
          <a:r>
            <a:rPr lang="en-US" sz="1800" dirty="0">
              <a:latin typeface="Optima" panose="02000503060000020004" pitchFamily="2" charset="0"/>
            </a:rPr>
            <a:t>Outlook Next Month</a:t>
          </a:r>
        </a:p>
      </dgm:t>
    </dgm:pt>
    <dgm:pt modelId="{69011262-8597-994A-A13F-1FEB8AA7BD29}" type="parTrans" cxnId="{0B2655AB-2109-164B-A2B6-0EB91D627106}">
      <dgm:prSet/>
      <dgm:spPr/>
      <dgm:t>
        <a:bodyPr/>
        <a:lstStyle/>
        <a:p>
          <a:endParaRPr lang="en-US" sz="1800">
            <a:latin typeface="Optima" panose="02000503060000020004" pitchFamily="2" charset="0"/>
          </a:endParaRPr>
        </a:p>
      </dgm:t>
    </dgm:pt>
    <dgm:pt modelId="{641E835C-11E8-6241-8319-B0DE65B70FFC}" type="sibTrans" cxnId="{0B2655AB-2109-164B-A2B6-0EB91D627106}">
      <dgm:prSet/>
      <dgm:spPr/>
      <dgm:t>
        <a:bodyPr/>
        <a:lstStyle/>
        <a:p>
          <a:endParaRPr lang="en-US" sz="1800">
            <a:latin typeface="Optima" panose="02000503060000020004" pitchFamily="2" charset="0"/>
          </a:endParaRPr>
        </a:p>
      </dgm:t>
    </dgm:pt>
    <dgm:pt modelId="{8C7B9EAF-7A9C-2042-B1D6-E5B7B7749076}">
      <dgm:prSet phldrT="[Text]" custT="1"/>
      <dgm:spPr/>
      <dgm:t>
        <a:bodyPr/>
        <a:lstStyle/>
        <a:p>
          <a:r>
            <a:rPr lang="en-US" sz="1800" dirty="0">
              <a:latin typeface="Optima" panose="02000503060000020004" pitchFamily="2" charset="0"/>
            </a:rPr>
            <a:t>Personal Best</a:t>
          </a:r>
        </a:p>
      </dgm:t>
    </dgm:pt>
    <dgm:pt modelId="{763752DF-D3B8-6346-B0E4-5DEB664D6DD8}" type="parTrans" cxnId="{5CF96654-C243-304C-90F6-BBB9E3C1997F}">
      <dgm:prSet/>
      <dgm:spPr/>
      <dgm:t>
        <a:bodyPr/>
        <a:lstStyle/>
        <a:p>
          <a:endParaRPr lang="en-US" sz="1800">
            <a:latin typeface="Optima" panose="02000503060000020004" pitchFamily="2" charset="0"/>
          </a:endParaRPr>
        </a:p>
      </dgm:t>
    </dgm:pt>
    <dgm:pt modelId="{F996DCED-971B-2545-9EFC-AA6971086C55}" type="sibTrans" cxnId="{5CF96654-C243-304C-90F6-BBB9E3C1997F}">
      <dgm:prSet/>
      <dgm:spPr/>
      <dgm:t>
        <a:bodyPr/>
        <a:lstStyle/>
        <a:p>
          <a:endParaRPr lang="en-US" sz="1800">
            <a:latin typeface="Optima" panose="02000503060000020004" pitchFamily="2" charset="0"/>
          </a:endParaRPr>
        </a:p>
      </dgm:t>
    </dgm:pt>
    <dgm:pt modelId="{5BAAFFAC-AC60-6A41-A291-BBDCB8225BEC}">
      <dgm:prSet phldrT="[Text]" custT="1"/>
      <dgm:spPr/>
      <dgm:t>
        <a:bodyPr/>
        <a:lstStyle/>
        <a:p>
          <a:r>
            <a:rPr lang="en-US" sz="1800" dirty="0">
              <a:latin typeface="Optima" panose="02000503060000020004" pitchFamily="2" charset="0"/>
            </a:rPr>
            <a:t>Professional Best</a:t>
          </a:r>
        </a:p>
      </dgm:t>
    </dgm:pt>
    <dgm:pt modelId="{2E74F109-0487-4E41-9642-86DDC7628125}" type="parTrans" cxnId="{B0446DE6-ECA0-EF4E-BCE2-AAE8837C201B}">
      <dgm:prSet/>
      <dgm:spPr/>
      <dgm:t>
        <a:bodyPr/>
        <a:lstStyle/>
        <a:p>
          <a:endParaRPr lang="en-US" sz="1800">
            <a:latin typeface="Optima" panose="02000503060000020004" pitchFamily="2" charset="0"/>
          </a:endParaRPr>
        </a:p>
      </dgm:t>
    </dgm:pt>
    <dgm:pt modelId="{CDF79FE9-357D-404E-AB2A-73D9516EE0E1}" type="sibTrans" cxnId="{B0446DE6-ECA0-EF4E-BCE2-AAE8837C201B}">
      <dgm:prSet/>
      <dgm:spPr/>
      <dgm:t>
        <a:bodyPr/>
        <a:lstStyle/>
        <a:p>
          <a:endParaRPr lang="en-US" sz="1800">
            <a:latin typeface="Optima" panose="02000503060000020004" pitchFamily="2" charset="0"/>
          </a:endParaRPr>
        </a:p>
      </dgm:t>
    </dgm:pt>
    <dgm:pt modelId="{7411CE00-F693-F04A-A420-91D43C35501B}">
      <dgm:prSet phldrT="[Text]" custT="1"/>
      <dgm:spPr/>
      <dgm:t>
        <a:bodyPr/>
        <a:lstStyle/>
        <a:p>
          <a:r>
            <a:rPr lang="en-US" sz="1800" dirty="0">
              <a:latin typeface="Optima" panose="02000503060000020004" pitchFamily="2" charset="0"/>
            </a:rPr>
            <a:t>Personal Worst</a:t>
          </a:r>
        </a:p>
      </dgm:t>
    </dgm:pt>
    <dgm:pt modelId="{1ED70B51-802C-EF4C-8DB8-87B7B072938D}" type="parTrans" cxnId="{B79B4150-998E-F045-BF45-1733945729AA}">
      <dgm:prSet/>
      <dgm:spPr/>
      <dgm:t>
        <a:bodyPr/>
        <a:lstStyle/>
        <a:p>
          <a:endParaRPr lang="en-US" sz="1800">
            <a:latin typeface="Optima" panose="02000503060000020004" pitchFamily="2" charset="0"/>
          </a:endParaRPr>
        </a:p>
      </dgm:t>
    </dgm:pt>
    <dgm:pt modelId="{7C038988-56F9-1B40-8B9C-D7360F20A450}" type="sibTrans" cxnId="{B79B4150-998E-F045-BF45-1733945729AA}">
      <dgm:prSet/>
      <dgm:spPr/>
      <dgm:t>
        <a:bodyPr/>
        <a:lstStyle/>
        <a:p>
          <a:endParaRPr lang="en-US" sz="1800">
            <a:latin typeface="Optima" panose="02000503060000020004" pitchFamily="2" charset="0"/>
          </a:endParaRPr>
        </a:p>
      </dgm:t>
    </dgm:pt>
    <dgm:pt modelId="{802D6504-545E-334E-BBF8-B0D23028BE09}">
      <dgm:prSet phldrT="[Text]" custT="1"/>
      <dgm:spPr/>
      <dgm:t>
        <a:bodyPr/>
        <a:lstStyle/>
        <a:p>
          <a:r>
            <a:rPr lang="en-US" sz="1800" dirty="0">
              <a:latin typeface="Optima" panose="02000503060000020004" pitchFamily="2" charset="0"/>
            </a:rPr>
            <a:t>Professional Worst</a:t>
          </a:r>
        </a:p>
      </dgm:t>
    </dgm:pt>
    <dgm:pt modelId="{2D3BBDAE-5B0C-D842-A690-E8CE51937A6D}" type="parTrans" cxnId="{67B75D9B-D2DC-E64C-9B0E-24D0AF764226}">
      <dgm:prSet/>
      <dgm:spPr/>
      <dgm:t>
        <a:bodyPr/>
        <a:lstStyle/>
        <a:p>
          <a:endParaRPr lang="en-US" sz="1800">
            <a:latin typeface="Optima" panose="02000503060000020004" pitchFamily="2" charset="0"/>
          </a:endParaRPr>
        </a:p>
      </dgm:t>
    </dgm:pt>
    <dgm:pt modelId="{B7BD3E5A-0BD4-9740-96EF-80608F61F109}" type="sibTrans" cxnId="{67B75D9B-D2DC-E64C-9B0E-24D0AF764226}">
      <dgm:prSet/>
      <dgm:spPr/>
      <dgm:t>
        <a:bodyPr/>
        <a:lstStyle/>
        <a:p>
          <a:endParaRPr lang="en-US" sz="1800">
            <a:latin typeface="Optima" panose="02000503060000020004" pitchFamily="2" charset="0"/>
          </a:endParaRPr>
        </a:p>
      </dgm:t>
    </dgm:pt>
    <dgm:pt modelId="{46A127AD-6553-C843-A099-3A45C7117052}" type="pres">
      <dgm:prSet presAssocID="{FE94F3FE-80D6-2548-85E0-215AC16EF536}" presName="diagram" presStyleCnt="0">
        <dgm:presLayoutVars>
          <dgm:chMax val="1"/>
          <dgm:dir/>
          <dgm:animLvl val="ctr"/>
          <dgm:resizeHandles val="exact"/>
        </dgm:presLayoutVars>
      </dgm:prSet>
      <dgm:spPr/>
    </dgm:pt>
    <dgm:pt modelId="{3ECE0E7C-77C3-6F40-8EDE-21A69994168A}" type="pres">
      <dgm:prSet presAssocID="{FE94F3FE-80D6-2548-85E0-215AC16EF536}" presName="matrix" presStyleCnt="0"/>
      <dgm:spPr/>
    </dgm:pt>
    <dgm:pt modelId="{82E5D29F-26E5-2A41-AE10-B5A43D7F1677}" type="pres">
      <dgm:prSet presAssocID="{FE94F3FE-80D6-2548-85E0-215AC16EF536}" presName="tile1" presStyleLbl="node1" presStyleIdx="0" presStyleCnt="4"/>
      <dgm:spPr/>
    </dgm:pt>
    <dgm:pt modelId="{2716A423-455F-F94A-8F3A-B1F62E4909DD}" type="pres">
      <dgm:prSet presAssocID="{FE94F3FE-80D6-2548-85E0-215AC16EF536}" presName="tile1text" presStyleLbl="node1" presStyleIdx="0" presStyleCnt="4">
        <dgm:presLayoutVars>
          <dgm:chMax val="0"/>
          <dgm:chPref val="0"/>
          <dgm:bulletEnabled val="1"/>
        </dgm:presLayoutVars>
      </dgm:prSet>
      <dgm:spPr/>
    </dgm:pt>
    <dgm:pt modelId="{D9C143CA-3F1A-4941-976E-E2F845934D5C}" type="pres">
      <dgm:prSet presAssocID="{FE94F3FE-80D6-2548-85E0-215AC16EF536}" presName="tile2" presStyleLbl="node1" presStyleIdx="1" presStyleCnt="4"/>
      <dgm:spPr/>
    </dgm:pt>
    <dgm:pt modelId="{142A1809-E601-CE4D-96D2-75AA9FAD6D12}" type="pres">
      <dgm:prSet presAssocID="{FE94F3FE-80D6-2548-85E0-215AC16EF536}" presName="tile2text" presStyleLbl="node1" presStyleIdx="1" presStyleCnt="4">
        <dgm:presLayoutVars>
          <dgm:chMax val="0"/>
          <dgm:chPref val="0"/>
          <dgm:bulletEnabled val="1"/>
        </dgm:presLayoutVars>
      </dgm:prSet>
      <dgm:spPr/>
    </dgm:pt>
    <dgm:pt modelId="{E17B1904-A16C-BA45-B17B-0241738AAD8D}" type="pres">
      <dgm:prSet presAssocID="{FE94F3FE-80D6-2548-85E0-215AC16EF536}" presName="tile3" presStyleLbl="node1" presStyleIdx="2" presStyleCnt="4"/>
      <dgm:spPr/>
    </dgm:pt>
    <dgm:pt modelId="{AC4C427F-FB68-0048-B159-5CC0305B7B9B}" type="pres">
      <dgm:prSet presAssocID="{FE94F3FE-80D6-2548-85E0-215AC16EF536}" presName="tile3text" presStyleLbl="node1" presStyleIdx="2" presStyleCnt="4">
        <dgm:presLayoutVars>
          <dgm:chMax val="0"/>
          <dgm:chPref val="0"/>
          <dgm:bulletEnabled val="1"/>
        </dgm:presLayoutVars>
      </dgm:prSet>
      <dgm:spPr/>
    </dgm:pt>
    <dgm:pt modelId="{999DE5D6-C5E6-0040-A48D-96BEDB751A3A}" type="pres">
      <dgm:prSet presAssocID="{FE94F3FE-80D6-2548-85E0-215AC16EF536}" presName="tile4" presStyleLbl="node1" presStyleIdx="3" presStyleCnt="4"/>
      <dgm:spPr/>
    </dgm:pt>
    <dgm:pt modelId="{BD9F57C1-C9CF-0D4D-8243-47EAA31F4971}" type="pres">
      <dgm:prSet presAssocID="{FE94F3FE-80D6-2548-85E0-215AC16EF536}" presName="tile4text" presStyleLbl="node1" presStyleIdx="3" presStyleCnt="4">
        <dgm:presLayoutVars>
          <dgm:chMax val="0"/>
          <dgm:chPref val="0"/>
          <dgm:bulletEnabled val="1"/>
        </dgm:presLayoutVars>
      </dgm:prSet>
      <dgm:spPr/>
    </dgm:pt>
    <dgm:pt modelId="{BBFAAA5D-FD2F-E541-A868-D0A68412C70C}" type="pres">
      <dgm:prSet presAssocID="{FE94F3FE-80D6-2548-85E0-215AC16EF536}" presName="centerTile" presStyleLbl="fgShp" presStyleIdx="0" presStyleCnt="1">
        <dgm:presLayoutVars>
          <dgm:chMax val="0"/>
          <dgm:chPref val="0"/>
        </dgm:presLayoutVars>
      </dgm:prSet>
      <dgm:spPr/>
    </dgm:pt>
  </dgm:ptLst>
  <dgm:cxnLst>
    <dgm:cxn modelId="{27191A0A-4470-C048-8E2E-D9F97CDB9D72}" type="presOf" srcId="{5BAAFFAC-AC60-6A41-A291-BBDCB8225BEC}" destId="{142A1809-E601-CE4D-96D2-75AA9FAD6D12}" srcOrd="1" destOrd="0" presId="urn:microsoft.com/office/officeart/2005/8/layout/matrix1"/>
    <dgm:cxn modelId="{B7BC4814-F855-B348-9B76-ACAA063B33EC}" type="presOf" srcId="{7411CE00-F693-F04A-A420-91D43C35501B}" destId="{E17B1904-A16C-BA45-B17B-0241738AAD8D}" srcOrd="0" destOrd="0" presId="urn:microsoft.com/office/officeart/2005/8/layout/matrix1"/>
    <dgm:cxn modelId="{D1248339-2943-4745-8289-A8B69005BEF2}" type="presOf" srcId="{802D6504-545E-334E-BBF8-B0D23028BE09}" destId="{999DE5D6-C5E6-0040-A48D-96BEDB751A3A}" srcOrd="0" destOrd="0" presId="urn:microsoft.com/office/officeart/2005/8/layout/matrix1"/>
    <dgm:cxn modelId="{B79B4150-998E-F045-BF45-1733945729AA}" srcId="{7D375F14-5EB0-B64A-AA9D-7E35AF0DB7B7}" destId="{7411CE00-F693-F04A-A420-91D43C35501B}" srcOrd="2" destOrd="0" parTransId="{1ED70B51-802C-EF4C-8DB8-87B7B072938D}" sibTransId="{7C038988-56F9-1B40-8B9C-D7360F20A450}"/>
    <dgm:cxn modelId="{5CF96654-C243-304C-90F6-BBB9E3C1997F}" srcId="{7D375F14-5EB0-B64A-AA9D-7E35AF0DB7B7}" destId="{8C7B9EAF-7A9C-2042-B1D6-E5B7B7749076}" srcOrd="0" destOrd="0" parTransId="{763752DF-D3B8-6346-B0E4-5DEB664D6DD8}" sibTransId="{F996DCED-971B-2545-9EFC-AA6971086C55}"/>
    <dgm:cxn modelId="{4055F45D-0FA0-9346-A001-4AF0FB215F8E}" type="presOf" srcId="{5BAAFFAC-AC60-6A41-A291-BBDCB8225BEC}" destId="{D9C143CA-3F1A-4941-976E-E2F845934D5C}" srcOrd="0" destOrd="0" presId="urn:microsoft.com/office/officeart/2005/8/layout/matrix1"/>
    <dgm:cxn modelId="{1A04EB84-B595-8849-A26D-00F335E05846}" type="presOf" srcId="{7D375F14-5EB0-B64A-AA9D-7E35AF0DB7B7}" destId="{BBFAAA5D-FD2F-E541-A868-D0A68412C70C}" srcOrd="0" destOrd="0" presId="urn:microsoft.com/office/officeart/2005/8/layout/matrix1"/>
    <dgm:cxn modelId="{347F2C8B-ED95-CF4B-8DD0-D9F6D9E44C7B}" type="presOf" srcId="{7411CE00-F693-F04A-A420-91D43C35501B}" destId="{AC4C427F-FB68-0048-B159-5CC0305B7B9B}" srcOrd="1" destOrd="0" presId="urn:microsoft.com/office/officeart/2005/8/layout/matrix1"/>
    <dgm:cxn modelId="{67B75D9B-D2DC-E64C-9B0E-24D0AF764226}" srcId="{7D375F14-5EB0-B64A-AA9D-7E35AF0DB7B7}" destId="{802D6504-545E-334E-BBF8-B0D23028BE09}" srcOrd="3" destOrd="0" parTransId="{2D3BBDAE-5B0C-D842-A690-E8CE51937A6D}" sibTransId="{B7BD3E5A-0BD4-9740-96EF-80608F61F109}"/>
    <dgm:cxn modelId="{0B2655AB-2109-164B-A2B6-0EB91D627106}" srcId="{FE94F3FE-80D6-2548-85E0-215AC16EF536}" destId="{7D375F14-5EB0-B64A-AA9D-7E35AF0DB7B7}" srcOrd="0" destOrd="0" parTransId="{69011262-8597-994A-A13F-1FEB8AA7BD29}" sibTransId="{641E835C-11E8-6241-8319-B0DE65B70FFC}"/>
    <dgm:cxn modelId="{5066AAB0-3E33-574A-9788-82A83F02DBF5}" type="presOf" srcId="{802D6504-545E-334E-BBF8-B0D23028BE09}" destId="{BD9F57C1-C9CF-0D4D-8243-47EAA31F4971}" srcOrd="1" destOrd="0" presId="urn:microsoft.com/office/officeart/2005/8/layout/matrix1"/>
    <dgm:cxn modelId="{B0446DE6-ECA0-EF4E-BCE2-AAE8837C201B}" srcId="{7D375F14-5EB0-B64A-AA9D-7E35AF0DB7B7}" destId="{5BAAFFAC-AC60-6A41-A291-BBDCB8225BEC}" srcOrd="1" destOrd="0" parTransId="{2E74F109-0487-4E41-9642-86DDC7628125}" sibTransId="{CDF79FE9-357D-404E-AB2A-73D9516EE0E1}"/>
    <dgm:cxn modelId="{5EF4BEFA-E013-C047-889C-F4A50BAF4DBC}" type="presOf" srcId="{8C7B9EAF-7A9C-2042-B1D6-E5B7B7749076}" destId="{82E5D29F-26E5-2A41-AE10-B5A43D7F1677}" srcOrd="0" destOrd="0" presId="urn:microsoft.com/office/officeart/2005/8/layout/matrix1"/>
    <dgm:cxn modelId="{704FCDFB-3466-D140-9969-3CCE023B6C24}" type="presOf" srcId="{8C7B9EAF-7A9C-2042-B1D6-E5B7B7749076}" destId="{2716A423-455F-F94A-8F3A-B1F62E4909DD}" srcOrd="1" destOrd="0" presId="urn:microsoft.com/office/officeart/2005/8/layout/matrix1"/>
    <dgm:cxn modelId="{6EDC32FC-D5D6-8E46-8918-8C58872FF027}" type="presOf" srcId="{FE94F3FE-80D6-2548-85E0-215AC16EF536}" destId="{46A127AD-6553-C843-A099-3A45C7117052}" srcOrd="0" destOrd="0" presId="urn:microsoft.com/office/officeart/2005/8/layout/matrix1"/>
    <dgm:cxn modelId="{51380263-1B3E-994D-BE1F-EB3293ECC03F}" type="presParOf" srcId="{46A127AD-6553-C843-A099-3A45C7117052}" destId="{3ECE0E7C-77C3-6F40-8EDE-21A69994168A}" srcOrd="0" destOrd="0" presId="urn:microsoft.com/office/officeart/2005/8/layout/matrix1"/>
    <dgm:cxn modelId="{C6AAAA42-5DE8-CF48-9D12-889814B9DBBC}" type="presParOf" srcId="{3ECE0E7C-77C3-6F40-8EDE-21A69994168A}" destId="{82E5D29F-26E5-2A41-AE10-B5A43D7F1677}" srcOrd="0" destOrd="0" presId="urn:microsoft.com/office/officeart/2005/8/layout/matrix1"/>
    <dgm:cxn modelId="{FA9DFF52-6CB6-6848-BAF2-A67CEBDD11DA}" type="presParOf" srcId="{3ECE0E7C-77C3-6F40-8EDE-21A69994168A}" destId="{2716A423-455F-F94A-8F3A-B1F62E4909DD}" srcOrd="1" destOrd="0" presId="urn:microsoft.com/office/officeart/2005/8/layout/matrix1"/>
    <dgm:cxn modelId="{E5998AD4-8AB0-E54D-A954-4B6FA7616742}" type="presParOf" srcId="{3ECE0E7C-77C3-6F40-8EDE-21A69994168A}" destId="{D9C143CA-3F1A-4941-976E-E2F845934D5C}" srcOrd="2" destOrd="0" presId="urn:microsoft.com/office/officeart/2005/8/layout/matrix1"/>
    <dgm:cxn modelId="{7E8D4A66-7BDE-7F45-ABB3-B8BB8CC961A3}" type="presParOf" srcId="{3ECE0E7C-77C3-6F40-8EDE-21A69994168A}" destId="{142A1809-E601-CE4D-96D2-75AA9FAD6D12}" srcOrd="3" destOrd="0" presId="urn:microsoft.com/office/officeart/2005/8/layout/matrix1"/>
    <dgm:cxn modelId="{AFEB850B-D00B-5345-A506-269E14B4B142}" type="presParOf" srcId="{3ECE0E7C-77C3-6F40-8EDE-21A69994168A}" destId="{E17B1904-A16C-BA45-B17B-0241738AAD8D}" srcOrd="4" destOrd="0" presId="urn:microsoft.com/office/officeart/2005/8/layout/matrix1"/>
    <dgm:cxn modelId="{CCF84C7E-E00D-C84F-AF4A-CBAE046CAA09}" type="presParOf" srcId="{3ECE0E7C-77C3-6F40-8EDE-21A69994168A}" destId="{AC4C427F-FB68-0048-B159-5CC0305B7B9B}" srcOrd="5" destOrd="0" presId="urn:microsoft.com/office/officeart/2005/8/layout/matrix1"/>
    <dgm:cxn modelId="{19B31351-A2B7-F84F-B872-1B1B5362DD91}" type="presParOf" srcId="{3ECE0E7C-77C3-6F40-8EDE-21A69994168A}" destId="{999DE5D6-C5E6-0040-A48D-96BEDB751A3A}" srcOrd="6" destOrd="0" presId="urn:microsoft.com/office/officeart/2005/8/layout/matrix1"/>
    <dgm:cxn modelId="{9EC680A6-E05A-054B-ADC0-2E167C8CE347}" type="presParOf" srcId="{3ECE0E7C-77C3-6F40-8EDE-21A69994168A}" destId="{BD9F57C1-C9CF-0D4D-8243-47EAA31F4971}" srcOrd="7" destOrd="0" presId="urn:microsoft.com/office/officeart/2005/8/layout/matrix1"/>
    <dgm:cxn modelId="{9D364864-AEFC-D747-A362-8519BD6DB27E}" type="presParOf" srcId="{46A127AD-6553-C843-A099-3A45C7117052}" destId="{BBFAAA5D-FD2F-E541-A868-D0A68412C70C}" srcOrd="1" destOrd="0" presId="urn:microsoft.com/office/officeart/2005/8/layout/matrix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5D29F-26E5-2A41-AE10-B5A43D7F1677}">
      <dsp:nvSpPr>
        <dsp:cNvPr id="0" name=""/>
        <dsp:cNvSpPr/>
      </dsp:nvSpPr>
      <dsp:spPr>
        <a:xfrm rot="16200000">
          <a:off x="-99298" y="99298"/>
          <a:ext cx="1956911" cy="1758315"/>
        </a:xfrm>
        <a:prstGeom prst="round1Rect">
          <a:avLst/>
        </a:prstGeom>
        <a:solidFill>
          <a:schemeClr val="accent2">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Optima" panose="02000503060000020004" pitchFamily="2" charset="0"/>
            </a:rPr>
            <a:t>Personal Best</a:t>
          </a:r>
        </a:p>
      </dsp:txBody>
      <dsp:txXfrm rot="5400000">
        <a:off x="-1" y="1"/>
        <a:ext cx="1758315" cy="1467683"/>
      </dsp:txXfrm>
    </dsp:sp>
    <dsp:sp modelId="{D9C143CA-3F1A-4941-976E-E2F845934D5C}">
      <dsp:nvSpPr>
        <dsp:cNvPr id="0" name=""/>
        <dsp:cNvSpPr/>
      </dsp:nvSpPr>
      <dsp:spPr>
        <a:xfrm>
          <a:off x="1758315" y="0"/>
          <a:ext cx="1758315" cy="1956911"/>
        </a:xfrm>
        <a:prstGeom prst="round1Rect">
          <a:avLst/>
        </a:prstGeom>
        <a:solidFill>
          <a:schemeClr val="accent2">
            <a:shade val="50000"/>
            <a:hueOff val="-189144"/>
            <a:satOff val="2557"/>
            <a:lumOff val="218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Optima" panose="02000503060000020004" pitchFamily="2" charset="0"/>
            </a:rPr>
            <a:t>Professional Best</a:t>
          </a:r>
        </a:p>
      </dsp:txBody>
      <dsp:txXfrm>
        <a:off x="1758315" y="0"/>
        <a:ext cx="1758315" cy="1467683"/>
      </dsp:txXfrm>
    </dsp:sp>
    <dsp:sp modelId="{E17B1904-A16C-BA45-B17B-0241738AAD8D}">
      <dsp:nvSpPr>
        <dsp:cNvPr id="0" name=""/>
        <dsp:cNvSpPr/>
      </dsp:nvSpPr>
      <dsp:spPr>
        <a:xfrm rot="10800000">
          <a:off x="0" y="1956911"/>
          <a:ext cx="1758315" cy="1956911"/>
        </a:xfrm>
        <a:prstGeom prst="round1Rect">
          <a:avLst/>
        </a:prstGeom>
        <a:solidFill>
          <a:schemeClr val="accent2">
            <a:shade val="50000"/>
            <a:hueOff val="-378289"/>
            <a:satOff val="5115"/>
            <a:lumOff val="436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Optima" panose="02000503060000020004" pitchFamily="2" charset="0"/>
            </a:rPr>
            <a:t>Personal Worst</a:t>
          </a:r>
        </a:p>
      </dsp:txBody>
      <dsp:txXfrm rot="10800000">
        <a:off x="0" y="2446139"/>
        <a:ext cx="1758315" cy="1467683"/>
      </dsp:txXfrm>
    </dsp:sp>
    <dsp:sp modelId="{999DE5D6-C5E6-0040-A48D-96BEDB751A3A}">
      <dsp:nvSpPr>
        <dsp:cNvPr id="0" name=""/>
        <dsp:cNvSpPr/>
      </dsp:nvSpPr>
      <dsp:spPr>
        <a:xfrm rot="5400000">
          <a:off x="1659016" y="2056209"/>
          <a:ext cx="1956911" cy="1758315"/>
        </a:xfrm>
        <a:prstGeom prst="round1Rect">
          <a:avLst/>
        </a:prstGeom>
        <a:solidFill>
          <a:schemeClr val="accent2">
            <a:shade val="50000"/>
            <a:hueOff val="-189144"/>
            <a:satOff val="2557"/>
            <a:lumOff val="218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Optima" panose="02000503060000020004" pitchFamily="2" charset="0"/>
            </a:rPr>
            <a:t>Professional Worst</a:t>
          </a:r>
        </a:p>
      </dsp:txBody>
      <dsp:txXfrm rot="-5400000">
        <a:off x="1758314" y="2446139"/>
        <a:ext cx="1758315" cy="1467683"/>
      </dsp:txXfrm>
    </dsp:sp>
    <dsp:sp modelId="{BBFAAA5D-FD2F-E541-A868-D0A68412C70C}">
      <dsp:nvSpPr>
        <dsp:cNvPr id="0" name=""/>
        <dsp:cNvSpPr/>
      </dsp:nvSpPr>
      <dsp:spPr>
        <a:xfrm>
          <a:off x="1017269" y="1444939"/>
          <a:ext cx="1482090" cy="1023944"/>
        </a:xfrm>
        <a:prstGeom prst="roundRect">
          <a:avLst/>
        </a:prstGeom>
        <a:solidFill>
          <a:schemeClr val="accent2">
            <a:tint val="55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Optima" panose="02000503060000020004" pitchFamily="2" charset="0"/>
            </a:rPr>
            <a:t>Happened Last Month</a:t>
          </a:r>
        </a:p>
      </dsp:txBody>
      <dsp:txXfrm>
        <a:off x="1067254" y="1494924"/>
        <a:ext cx="1382120" cy="9239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5D29F-26E5-2A41-AE10-B5A43D7F1677}">
      <dsp:nvSpPr>
        <dsp:cNvPr id="0" name=""/>
        <dsp:cNvSpPr/>
      </dsp:nvSpPr>
      <dsp:spPr>
        <a:xfrm rot="16200000">
          <a:off x="-99298" y="99298"/>
          <a:ext cx="1956911" cy="1758315"/>
        </a:xfrm>
        <a:prstGeom prst="round1Rect">
          <a:avLst/>
        </a:prstGeom>
        <a:solidFill>
          <a:schemeClr val="accent2">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Optima" panose="02000503060000020004" pitchFamily="2" charset="0"/>
            </a:rPr>
            <a:t>Personal Best</a:t>
          </a:r>
        </a:p>
      </dsp:txBody>
      <dsp:txXfrm rot="5400000">
        <a:off x="-1" y="1"/>
        <a:ext cx="1758315" cy="1467683"/>
      </dsp:txXfrm>
    </dsp:sp>
    <dsp:sp modelId="{D9C143CA-3F1A-4941-976E-E2F845934D5C}">
      <dsp:nvSpPr>
        <dsp:cNvPr id="0" name=""/>
        <dsp:cNvSpPr/>
      </dsp:nvSpPr>
      <dsp:spPr>
        <a:xfrm>
          <a:off x="1758315" y="0"/>
          <a:ext cx="1758315" cy="1956911"/>
        </a:xfrm>
        <a:prstGeom prst="round1Rect">
          <a:avLst/>
        </a:prstGeom>
        <a:solidFill>
          <a:schemeClr val="accent2">
            <a:shade val="50000"/>
            <a:hueOff val="-189144"/>
            <a:satOff val="2557"/>
            <a:lumOff val="218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Optima" panose="02000503060000020004" pitchFamily="2" charset="0"/>
            </a:rPr>
            <a:t>Professional Best</a:t>
          </a:r>
        </a:p>
      </dsp:txBody>
      <dsp:txXfrm>
        <a:off x="1758315" y="0"/>
        <a:ext cx="1758315" cy="1467683"/>
      </dsp:txXfrm>
    </dsp:sp>
    <dsp:sp modelId="{E17B1904-A16C-BA45-B17B-0241738AAD8D}">
      <dsp:nvSpPr>
        <dsp:cNvPr id="0" name=""/>
        <dsp:cNvSpPr/>
      </dsp:nvSpPr>
      <dsp:spPr>
        <a:xfrm rot="10800000">
          <a:off x="0" y="1956911"/>
          <a:ext cx="1758315" cy="1956911"/>
        </a:xfrm>
        <a:prstGeom prst="round1Rect">
          <a:avLst/>
        </a:prstGeom>
        <a:solidFill>
          <a:schemeClr val="accent2">
            <a:shade val="50000"/>
            <a:hueOff val="-378289"/>
            <a:satOff val="5115"/>
            <a:lumOff val="436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Optima" panose="02000503060000020004" pitchFamily="2" charset="0"/>
            </a:rPr>
            <a:t>Personal Worst</a:t>
          </a:r>
        </a:p>
      </dsp:txBody>
      <dsp:txXfrm rot="10800000">
        <a:off x="0" y="2446139"/>
        <a:ext cx="1758315" cy="1467683"/>
      </dsp:txXfrm>
    </dsp:sp>
    <dsp:sp modelId="{999DE5D6-C5E6-0040-A48D-96BEDB751A3A}">
      <dsp:nvSpPr>
        <dsp:cNvPr id="0" name=""/>
        <dsp:cNvSpPr/>
      </dsp:nvSpPr>
      <dsp:spPr>
        <a:xfrm rot="5400000">
          <a:off x="1659016" y="2056209"/>
          <a:ext cx="1956911" cy="1758315"/>
        </a:xfrm>
        <a:prstGeom prst="round1Rect">
          <a:avLst/>
        </a:prstGeom>
        <a:solidFill>
          <a:schemeClr val="accent2">
            <a:shade val="50000"/>
            <a:hueOff val="-189144"/>
            <a:satOff val="2557"/>
            <a:lumOff val="218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Optima" panose="02000503060000020004" pitchFamily="2" charset="0"/>
            </a:rPr>
            <a:t>Professional Worst</a:t>
          </a:r>
        </a:p>
      </dsp:txBody>
      <dsp:txXfrm rot="-5400000">
        <a:off x="1758314" y="2446139"/>
        <a:ext cx="1758315" cy="1467683"/>
      </dsp:txXfrm>
    </dsp:sp>
    <dsp:sp modelId="{BBFAAA5D-FD2F-E541-A868-D0A68412C70C}">
      <dsp:nvSpPr>
        <dsp:cNvPr id="0" name=""/>
        <dsp:cNvSpPr/>
      </dsp:nvSpPr>
      <dsp:spPr>
        <a:xfrm>
          <a:off x="1230820" y="1467683"/>
          <a:ext cx="1054989" cy="978455"/>
        </a:xfrm>
        <a:prstGeom prst="roundRect">
          <a:avLst/>
        </a:prstGeom>
        <a:solidFill>
          <a:schemeClr val="accent2">
            <a:tint val="55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Optima" panose="02000503060000020004" pitchFamily="2" charset="0"/>
            </a:rPr>
            <a:t>Outlook Next Month</a:t>
          </a:r>
        </a:p>
      </dsp:txBody>
      <dsp:txXfrm>
        <a:off x="1278584" y="1515447"/>
        <a:ext cx="959461" cy="882927"/>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00AF3-3039-6A47-986F-51E57C62AB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23A03C-0A30-AF47-BC73-7E76114C0C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432B0B-93EA-3049-BA35-9D83F69AD15D}"/>
              </a:ext>
            </a:extLst>
          </p:cNvPr>
          <p:cNvSpPr>
            <a:spLocks noGrp="1"/>
          </p:cNvSpPr>
          <p:nvPr>
            <p:ph type="dt" sz="half" idx="10"/>
          </p:nvPr>
        </p:nvSpPr>
        <p:spPr/>
        <p:txBody>
          <a:bodyPr/>
          <a:lstStyle/>
          <a:p>
            <a:fld id="{E117E0DC-5939-6843-AF2B-4DE427CCEDEF}" type="datetimeFigureOut">
              <a:rPr lang="en-US" smtClean="0"/>
              <a:t>2/3/21</a:t>
            </a:fld>
            <a:endParaRPr lang="en-US"/>
          </a:p>
        </p:txBody>
      </p:sp>
      <p:sp>
        <p:nvSpPr>
          <p:cNvPr id="5" name="Footer Placeholder 4">
            <a:extLst>
              <a:ext uri="{FF2B5EF4-FFF2-40B4-BE49-F238E27FC236}">
                <a16:creationId xmlns:a16="http://schemas.microsoft.com/office/drawing/2014/main" id="{A5BCAF5C-87B7-604D-99A4-32E1A159A5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5BB17B-9647-BE45-B93A-C0E5B82C5543}"/>
              </a:ext>
            </a:extLst>
          </p:cNvPr>
          <p:cNvSpPr>
            <a:spLocks noGrp="1"/>
          </p:cNvSpPr>
          <p:nvPr>
            <p:ph type="sldNum" sz="quarter" idx="12"/>
          </p:nvPr>
        </p:nvSpPr>
        <p:spPr/>
        <p:txBody>
          <a:bodyPr/>
          <a:lstStyle/>
          <a:p>
            <a:fld id="{44BC1728-58C8-E845-8C75-FF93FFC8208D}" type="slidenum">
              <a:rPr lang="en-US" smtClean="0"/>
              <a:t>‹#›</a:t>
            </a:fld>
            <a:endParaRPr lang="en-US"/>
          </a:p>
        </p:txBody>
      </p:sp>
    </p:spTree>
    <p:extLst>
      <p:ext uri="{BB962C8B-B14F-4D97-AF65-F5344CB8AC3E}">
        <p14:creationId xmlns:p14="http://schemas.microsoft.com/office/powerpoint/2010/main" val="798486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2F75C-CC04-2941-B0B4-477C9FFC8A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EE129D-9C2E-964B-9BD0-5B19716108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9E61A2-F8AC-7748-8C43-74A74863CDF8}"/>
              </a:ext>
            </a:extLst>
          </p:cNvPr>
          <p:cNvSpPr>
            <a:spLocks noGrp="1"/>
          </p:cNvSpPr>
          <p:nvPr>
            <p:ph type="dt" sz="half" idx="10"/>
          </p:nvPr>
        </p:nvSpPr>
        <p:spPr/>
        <p:txBody>
          <a:bodyPr/>
          <a:lstStyle/>
          <a:p>
            <a:fld id="{E117E0DC-5939-6843-AF2B-4DE427CCEDEF}" type="datetimeFigureOut">
              <a:rPr lang="en-US" smtClean="0"/>
              <a:t>2/3/21</a:t>
            </a:fld>
            <a:endParaRPr lang="en-US"/>
          </a:p>
        </p:txBody>
      </p:sp>
      <p:sp>
        <p:nvSpPr>
          <p:cNvPr id="5" name="Footer Placeholder 4">
            <a:extLst>
              <a:ext uri="{FF2B5EF4-FFF2-40B4-BE49-F238E27FC236}">
                <a16:creationId xmlns:a16="http://schemas.microsoft.com/office/drawing/2014/main" id="{AE140BF7-1234-F74D-B69F-29C4BA4834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9B25E-AD9C-EA4A-9050-697AD988138C}"/>
              </a:ext>
            </a:extLst>
          </p:cNvPr>
          <p:cNvSpPr>
            <a:spLocks noGrp="1"/>
          </p:cNvSpPr>
          <p:nvPr>
            <p:ph type="sldNum" sz="quarter" idx="12"/>
          </p:nvPr>
        </p:nvSpPr>
        <p:spPr/>
        <p:txBody>
          <a:bodyPr/>
          <a:lstStyle/>
          <a:p>
            <a:fld id="{44BC1728-58C8-E845-8C75-FF93FFC8208D}" type="slidenum">
              <a:rPr lang="en-US" smtClean="0"/>
              <a:t>‹#›</a:t>
            </a:fld>
            <a:endParaRPr lang="en-US"/>
          </a:p>
        </p:txBody>
      </p:sp>
    </p:spTree>
    <p:extLst>
      <p:ext uri="{BB962C8B-B14F-4D97-AF65-F5344CB8AC3E}">
        <p14:creationId xmlns:p14="http://schemas.microsoft.com/office/powerpoint/2010/main" val="3529741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1C32EF-552E-DE44-9695-C47E4E0CF3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D882FC-1683-944B-9DE3-1DE651FD36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431A2B-41C8-7444-8902-2CFFA45AF223}"/>
              </a:ext>
            </a:extLst>
          </p:cNvPr>
          <p:cNvSpPr>
            <a:spLocks noGrp="1"/>
          </p:cNvSpPr>
          <p:nvPr>
            <p:ph type="dt" sz="half" idx="10"/>
          </p:nvPr>
        </p:nvSpPr>
        <p:spPr/>
        <p:txBody>
          <a:bodyPr/>
          <a:lstStyle/>
          <a:p>
            <a:fld id="{E117E0DC-5939-6843-AF2B-4DE427CCEDEF}" type="datetimeFigureOut">
              <a:rPr lang="en-US" smtClean="0"/>
              <a:t>2/3/21</a:t>
            </a:fld>
            <a:endParaRPr lang="en-US"/>
          </a:p>
        </p:txBody>
      </p:sp>
      <p:sp>
        <p:nvSpPr>
          <p:cNvPr id="5" name="Footer Placeholder 4">
            <a:extLst>
              <a:ext uri="{FF2B5EF4-FFF2-40B4-BE49-F238E27FC236}">
                <a16:creationId xmlns:a16="http://schemas.microsoft.com/office/drawing/2014/main" id="{B1C2A591-2308-3F44-9A13-5E3A44DA02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5DBF6-3EFF-FB41-8E44-C46855E6BAE7}"/>
              </a:ext>
            </a:extLst>
          </p:cNvPr>
          <p:cNvSpPr>
            <a:spLocks noGrp="1"/>
          </p:cNvSpPr>
          <p:nvPr>
            <p:ph type="sldNum" sz="quarter" idx="12"/>
          </p:nvPr>
        </p:nvSpPr>
        <p:spPr/>
        <p:txBody>
          <a:bodyPr/>
          <a:lstStyle/>
          <a:p>
            <a:fld id="{44BC1728-58C8-E845-8C75-FF93FFC8208D}" type="slidenum">
              <a:rPr lang="en-US" smtClean="0"/>
              <a:t>‹#›</a:t>
            </a:fld>
            <a:endParaRPr lang="en-US"/>
          </a:p>
        </p:txBody>
      </p:sp>
    </p:spTree>
    <p:extLst>
      <p:ext uri="{BB962C8B-B14F-4D97-AF65-F5344CB8AC3E}">
        <p14:creationId xmlns:p14="http://schemas.microsoft.com/office/powerpoint/2010/main" val="2096403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1B36F-471F-004A-BEE4-97D73633ED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C8608C-42C1-FB48-9454-82B46B40E6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695AE4-DE44-7F48-9D85-6E5F53D4ED6F}"/>
              </a:ext>
            </a:extLst>
          </p:cNvPr>
          <p:cNvSpPr>
            <a:spLocks noGrp="1"/>
          </p:cNvSpPr>
          <p:nvPr>
            <p:ph type="dt" sz="half" idx="10"/>
          </p:nvPr>
        </p:nvSpPr>
        <p:spPr/>
        <p:txBody>
          <a:bodyPr/>
          <a:lstStyle/>
          <a:p>
            <a:fld id="{E117E0DC-5939-6843-AF2B-4DE427CCEDEF}" type="datetimeFigureOut">
              <a:rPr lang="en-US" smtClean="0"/>
              <a:t>2/3/21</a:t>
            </a:fld>
            <a:endParaRPr lang="en-US"/>
          </a:p>
        </p:txBody>
      </p:sp>
      <p:sp>
        <p:nvSpPr>
          <p:cNvPr id="5" name="Footer Placeholder 4">
            <a:extLst>
              <a:ext uri="{FF2B5EF4-FFF2-40B4-BE49-F238E27FC236}">
                <a16:creationId xmlns:a16="http://schemas.microsoft.com/office/drawing/2014/main" id="{63921E66-3271-044B-8DD7-81CE9E0BDD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888D1E-0806-D840-9218-DDD9AB702051}"/>
              </a:ext>
            </a:extLst>
          </p:cNvPr>
          <p:cNvSpPr>
            <a:spLocks noGrp="1"/>
          </p:cNvSpPr>
          <p:nvPr>
            <p:ph type="sldNum" sz="quarter" idx="12"/>
          </p:nvPr>
        </p:nvSpPr>
        <p:spPr/>
        <p:txBody>
          <a:bodyPr/>
          <a:lstStyle/>
          <a:p>
            <a:fld id="{44BC1728-58C8-E845-8C75-FF93FFC8208D}" type="slidenum">
              <a:rPr lang="en-US" smtClean="0"/>
              <a:t>‹#›</a:t>
            </a:fld>
            <a:endParaRPr lang="en-US"/>
          </a:p>
        </p:txBody>
      </p:sp>
    </p:spTree>
    <p:extLst>
      <p:ext uri="{BB962C8B-B14F-4D97-AF65-F5344CB8AC3E}">
        <p14:creationId xmlns:p14="http://schemas.microsoft.com/office/powerpoint/2010/main" val="4224541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1CEF4-38F8-7744-8EE4-0564285BE9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109A53-9FFD-C24D-AAF2-2058F2EE9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5B6FDA-B3B0-5348-BCC4-5A5F4F99FC09}"/>
              </a:ext>
            </a:extLst>
          </p:cNvPr>
          <p:cNvSpPr>
            <a:spLocks noGrp="1"/>
          </p:cNvSpPr>
          <p:nvPr>
            <p:ph type="dt" sz="half" idx="10"/>
          </p:nvPr>
        </p:nvSpPr>
        <p:spPr/>
        <p:txBody>
          <a:bodyPr/>
          <a:lstStyle/>
          <a:p>
            <a:fld id="{E117E0DC-5939-6843-AF2B-4DE427CCEDEF}" type="datetimeFigureOut">
              <a:rPr lang="en-US" smtClean="0"/>
              <a:t>2/3/21</a:t>
            </a:fld>
            <a:endParaRPr lang="en-US"/>
          </a:p>
        </p:txBody>
      </p:sp>
      <p:sp>
        <p:nvSpPr>
          <p:cNvPr id="5" name="Footer Placeholder 4">
            <a:extLst>
              <a:ext uri="{FF2B5EF4-FFF2-40B4-BE49-F238E27FC236}">
                <a16:creationId xmlns:a16="http://schemas.microsoft.com/office/drawing/2014/main" id="{97351913-071E-F346-9950-868C985D33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BEB312-968E-4D44-9836-D4FC184CB952}"/>
              </a:ext>
            </a:extLst>
          </p:cNvPr>
          <p:cNvSpPr>
            <a:spLocks noGrp="1"/>
          </p:cNvSpPr>
          <p:nvPr>
            <p:ph type="sldNum" sz="quarter" idx="12"/>
          </p:nvPr>
        </p:nvSpPr>
        <p:spPr/>
        <p:txBody>
          <a:bodyPr/>
          <a:lstStyle/>
          <a:p>
            <a:fld id="{44BC1728-58C8-E845-8C75-FF93FFC8208D}" type="slidenum">
              <a:rPr lang="en-US" smtClean="0"/>
              <a:t>‹#›</a:t>
            </a:fld>
            <a:endParaRPr lang="en-US"/>
          </a:p>
        </p:txBody>
      </p:sp>
    </p:spTree>
    <p:extLst>
      <p:ext uri="{BB962C8B-B14F-4D97-AF65-F5344CB8AC3E}">
        <p14:creationId xmlns:p14="http://schemas.microsoft.com/office/powerpoint/2010/main" val="1097893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78D58-AF30-AB47-AA05-904BD9E1B3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926C01-A156-5C49-9A7C-4AE5B73639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71E8E5-A28D-7E47-AE35-473DFBFCE7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947F28-E0EC-5042-89F3-1A4242210069}"/>
              </a:ext>
            </a:extLst>
          </p:cNvPr>
          <p:cNvSpPr>
            <a:spLocks noGrp="1"/>
          </p:cNvSpPr>
          <p:nvPr>
            <p:ph type="dt" sz="half" idx="10"/>
          </p:nvPr>
        </p:nvSpPr>
        <p:spPr/>
        <p:txBody>
          <a:bodyPr/>
          <a:lstStyle/>
          <a:p>
            <a:fld id="{E117E0DC-5939-6843-AF2B-4DE427CCEDEF}" type="datetimeFigureOut">
              <a:rPr lang="en-US" smtClean="0"/>
              <a:t>2/3/21</a:t>
            </a:fld>
            <a:endParaRPr lang="en-US"/>
          </a:p>
        </p:txBody>
      </p:sp>
      <p:sp>
        <p:nvSpPr>
          <p:cNvPr id="6" name="Footer Placeholder 5">
            <a:extLst>
              <a:ext uri="{FF2B5EF4-FFF2-40B4-BE49-F238E27FC236}">
                <a16:creationId xmlns:a16="http://schemas.microsoft.com/office/drawing/2014/main" id="{18BA4191-E70A-2C4A-8423-B6701FC01B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1C3443-FC5F-DC47-90F0-058823F5CEC0}"/>
              </a:ext>
            </a:extLst>
          </p:cNvPr>
          <p:cNvSpPr>
            <a:spLocks noGrp="1"/>
          </p:cNvSpPr>
          <p:nvPr>
            <p:ph type="sldNum" sz="quarter" idx="12"/>
          </p:nvPr>
        </p:nvSpPr>
        <p:spPr/>
        <p:txBody>
          <a:bodyPr/>
          <a:lstStyle/>
          <a:p>
            <a:fld id="{44BC1728-58C8-E845-8C75-FF93FFC8208D}" type="slidenum">
              <a:rPr lang="en-US" smtClean="0"/>
              <a:t>‹#›</a:t>
            </a:fld>
            <a:endParaRPr lang="en-US"/>
          </a:p>
        </p:txBody>
      </p:sp>
    </p:spTree>
    <p:extLst>
      <p:ext uri="{BB962C8B-B14F-4D97-AF65-F5344CB8AC3E}">
        <p14:creationId xmlns:p14="http://schemas.microsoft.com/office/powerpoint/2010/main" val="1816410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ACCD7-6E6F-E946-89D8-0B8F188EC8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30D118-6F64-3844-96E0-5114B97542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05090F-FCD9-2047-9249-FB5B7C1B8A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E3E7E6-EE57-EC4E-809C-22BE8A2FA6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559D38-5D70-7744-A25E-1F896BC12C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452B15-B570-4542-8CDC-BEB28C562B2A}"/>
              </a:ext>
            </a:extLst>
          </p:cNvPr>
          <p:cNvSpPr>
            <a:spLocks noGrp="1"/>
          </p:cNvSpPr>
          <p:nvPr>
            <p:ph type="dt" sz="half" idx="10"/>
          </p:nvPr>
        </p:nvSpPr>
        <p:spPr/>
        <p:txBody>
          <a:bodyPr/>
          <a:lstStyle/>
          <a:p>
            <a:fld id="{E117E0DC-5939-6843-AF2B-4DE427CCEDEF}" type="datetimeFigureOut">
              <a:rPr lang="en-US" smtClean="0"/>
              <a:t>2/3/21</a:t>
            </a:fld>
            <a:endParaRPr lang="en-US"/>
          </a:p>
        </p:txBody>
      </p:sp>
      <p:sp>
        <p:nvSpPr>
          <p:cNvPr id="8" name="Footer Placeholder 7">
            <a:extLst>
              <a:ext uri="{FF2B5EF4-FFF2-40B4-BE49-F238E27FC236}">
                <a16:creationId xmlns:a16="http://schemas.microsoft.com/office/drawing/2014/main" id="{514D2DE7-8DC2-4D46-AE9E-3FCB4D3224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77D719-A490-9D4D-BBF0-2FDF4F386A5A}"/>
              </a:ext>
            </a:extLst>
          </p:cNvPr>
          <p:cNvSpPr>
            <a:spLocks noGrp="1"/>
          </p:cNvSpPr>
          <p:nvPr>
            <p:ph type="sldNum" sz="quarter" idx="12"/>
          </p:nvPr>
        </p:nvSpPr>
        <p:spPr/>
        <p:txBody>
          <a:bodyPr/>
          <a:lstStyle/>
          <a:p>
            <a:fld id="{44BC1728-58C8-E845-8C75-FF93FFC8208D}" type="slidenum">
              <a:rPr lang="en-US" smtClean="0"/>
              <a:t>‹#›</a:t>
            </a:fld>
            <a:endParaRPr lang="en-US"/>
          </a:p>
        </p:txBody>
      </p:sp>
    </p:spTree>
    <p:extLst>
      <p:ext uri="{BB962C8B-B14F-4D97-AF65-F5344CB8AC3E}">
        <p14:creationId xmlns:p14="http://schemas.microsoft.com/office/powerpoint/2010/main" val="1622598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6EB5F-7ACC-E84E-BF38-C16AA9480E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E7853D-E44B-5B41-97A5-B699873EB733}"/>
              </a:ext>
            </a:extLst>
          </p:cNvPr>
          <p:cNvSpPr>
            <a:spLocks noGrp="1"/>
          </p:cNvSpPr>
          <p:nvPr>
            <p:ph type="dt" sz="half" idx="10"/>
          </p:nvPr>
        </p:nvSpPr>
        <p:spPr/>
        <p:txBody>
          <a:bodyPr/>
          <a:lstStyle/>
          <a:p>
            <a:fld id="{E117E0DC-5939-6843-AF2B-4DE427CCEDEF}" type="datetimeFigureOut">
              <a:rPr lang="en-US" smtClean="0"/>
              <a:t>2/3/21</a:t>
            </a:fld>
            <a:endParaRPr lang="en-US"/>
          </a:p>
        </p:txBody>
      </p:sp>
      <p:sp>
        <p:nvSpPr>
          <p:cNvPr id="4" name="Footer Placeholder 3">
            <a:extLst>
              <a:ext uri="{FF2B5EF4-FFF2-40B4-BE49-F238E27FC236}">
                <a16:creationId xmlns:a16="http://schemas.microsoft.com/office/drawing/2014/main" id="{B1024259-A637-294B-8AA6-CEC617AB78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930CB8-F358-214A-AE50-8796D9B9EC4F}"/>
              </a:ext>
            </a:extLst>
          </p:cNvPr>
          <p:cNvSpPr>
            <a:spLocks noGrp="1"/>
          </p:cNvSpPr>
          <p:nvPr>
            <p:ph type="sldNum" sz="quarter" idx="12"/>
          </p:nvPr>
        </p:nvSpPr>
        <p:spPr/>
        <p:txBody>
          <a:bodyPr/>
          <a:lstStyle/>
          <a:p>
            <a:fld id="{44BC1728-58C8-E845-8C75-FF93FFC8208D}" type="slidenum">
              <a:rPr lang="en-US" smtClean="0"/>
              <a:t>‹#›</a:t>
            </a:fld>
            <a:endParaRPr lang="en-US"/>
          </a:p>
        </p:txBody>
      </p:sp>
    </p:spTree>
    <p:extLst>
      <p:ext uri="{BB962C8B-B14F-4D97-AF65-F5344CB8AC3E}">
        <p14:creationId xmlns:p14="http://schemas.microsoft.com/office/powerpoint/2010/main" val="3053542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6D7C9A-5FB2-3741-A019-987FC4210931}"/>
              </a:ext>
            </a:extLst>
          </p:cNvPr>
          <p:cNvSpPr>
            <a:spLocks noGrp="1"/>
          </p:cNvSpPr>
          <p:nvPr>
            <p:ph type="dt" sz="half" idx="10"/>
          </p:nvPr>
        </p:nvSpPr>
        <p:spPr/>
        <p:txBody>
          <a:bodyPr/>
          <a:lstStyle/>
          <a:p>
            <a:fld id="{E117E0DC-5939-6843-AF2B-4DE427CCEDEF}" type="datetimeFigureOut">
              <a:rPr lang="en-US" smtClean="0"/>
              <a:t>2/3/21</a:t>
            </a:fld>
            <a:endParaRPr lang="en-US"/>
          </a:p>
        </p:txBody>
      </p:sp>
      <p:sp>
        <p:nvSpPr>
          <p:cNvPr id="3" name="Footer Placeholder 2">
            <a:extLst>
              <a:ext uri="{FF2B5EF4-FFF2-40B4-BE49-F238E27FC236}">
                <a16:creationId xmlns:a16="http://schemas.microsoft.com/office/drawing/2014/main" id="{61D43817-7CE4-594C-B92A-AA1C950F92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4ABB67-8CFE-C244-A537-8F459A447559}"/>
              </a:ext>
            </a:extLst>
          </p:cNvPr>
          <p:cNvSpPr>
            <a:spLocks noGrp="1"/>
          </p:cNvSpPr>
          <p:nvPr>
            <p:ph type="sldNum" sz="quarter" idx="12"/>
          </p:nvPr>
        </p:nvSpPr>
        <p:spPr/>
        <p:txBody>
          <a:bodyPr/>
          <a:lstStyle/>
          <a:p>
            <a:fld id="{44BC1728-58C8-E845-8C75-FF93FFC8208D}" type="slidenum">
              <a:rPr lang="en-US" smtClean="0"/>
              <a:t>‹#›</a:t>
            </a:fld>
            <a:endParaRPr lang="en-US"/>
          </a:p>
        </p:txBody>
      </p:sp>
    </p:spTree>
    <p:extLst>
      <p:ext uri="{BB962C8B-B14F-4D97-AF65-F5344CB8AC3E}">
        <p14:creationId xmlns:p14="http://schemas.microsoft.com/office/powerpoint/2010/main" val="3177349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E477B-A474-CC4F-8E42-56BB08E74F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C445CE-EF14-284B-9C43-B134485C64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A5CABA-1968-C94F-926B-ED0253CCBE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16984F-5F92-BB44-845E-1B71E61A56C8}"/>
              </a:ext>
            </a:extLst>
          </p:cNvPr>
          <p:cNvSpPr>
            <a:spLocks noGrp="1"/>
          </p:cNvSpPr>
          <p:nvPr>
            <p:ph type="dt" sz="half" idx="10"/>
          </p:nvPr>
        </p:nvSpPr>
        <p:spPr/>
        <p:txBody>
          <a:bodyPr/>
          <a:lstStyle/>
          <a:p>
            <a:fld id="{E117E0DC-5939-6843-AF2B-4DE427CCEDEF}" type="datetimeFigureOut">
              <a:rPr lang="en-US" smtClean="0"/>
              <a:t>2/3/21</a:t>
            </a:fld>
            <a:endParaRPr lang="en-US"/>
          </a:p>
        </p:txBody>
      </p:sp>
      <p:sp>
        <p:nvSpPr>
          <p:cNvPr id="6" name="Footer Placeholder 5">
            <a:extLst>
              <a:ext uri="{FF2B5EF4-FFF2-40B4-BE49-F238E27FC236}">
                <a16:creationId xmlns:a16="http://schemas.microsoft.com/office/drawing/2014/main" id="{E104AF54-D126-4846-9530-52A845CCEE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3E5F65-6AAB-254B-9EF1-B60760FEEC78}"/>
              </a:ext>
            </a:extLst>
          </p:cNvPr>
          <p:cNvSpPr>
            <a:spLocks noGrp="1"/>
          </p:cNvSpPr>
          <p:nvPr>
            <p:ph type="sldNum" sz="quarter" idx="12"/>
          </p:nvPr>
        </p:nvSpPr>
        <p:spPr/>
        <p:txBody>
          <a:bodyPr/>
          <a:lstStyle/>
          <a:p>
            <a:fld id="{44BC1728-58C8-E845-8C75-FF93FFC8208D}" type="slidenum">
              <a:rPr lang="en-US" smtClean="0"/>
              <a:t>‹#›</a:t>
            </a:fld>
            <a:endParaRPr lang="en-US"/>
          </a:p>
        </p:txBody>
      </p:sp>
    </p:spTree>
    <p:extLst>
      <p:ext uri="{BB962C8B-B14F-4D97-AF65-F5344CB8AC3E}">
        <p14:creationId xmlns:p14="http://schemas.microsoft.com/office/powerpoint/2010/main" val="3682290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A0886-C3F6-9641-B154-7C3165A1CD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343FB9-F688-0B44-BA7A-5471EF54F9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1BDAC3-1144-4A4F-B7FA-8D5F6DD517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416FE0-E94C-6F47-B327-B2827E444D15}"/>
              </a:ext>
            </a:extLst>
          </p:cNvPr>
          <p:cNvSpPr>
            <a:spLocks noGrp="1"/>
          </p:cNvSpPr>
          <p:nvPr>
            <p:ph type="dt" sz="half" idx="10"/>
          </p:nvPr>
        </p:nvSpPr>
        <p:spPr/>
        <p:txBody>
          <a:bodyPr/>
          <a:lstStyle/>
          <a:p>
            <a:fld id="{E117E0DC-5939-6843-AF2B-4DE427CCEDEF}" type="datetimeFigureOut">
              <a:rPr lang="en-US" smtClean="0"/>
              <a:t>2/3/21</a:t>
            </a:fld>
            <a:endParaRPr lang="en-US"/>
          </a:p>
        </p:txBody>
      </p:sp>
      <p:sp>
        <p:nvSpPr>
          <p:cNvPr id="6" name="Footer Placeholder 5">
            <a:extLst>
              <a:ext uri="{FF2B5EF4-FFF2-40B4-BE49-F238E27FC236}">
                <a16:creationId xmlns:a16="http://schemas.microsoft.com/office/drawing/2014/main" id="{3BB1EEE6-17BA-6340-AB0E-5514D623CE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B955DF-6185-9043-A4C6-97F886FA54B9}"/>
              </a:ext>
            </a:extLst>
          </p:cNvPr>
          <p:cNvSpPr>
            <a:spLocks noGrp="1"/>
          </p:cNvSpPr>
          <p:nvPr>
            <p:ph type="sldNum" sz="quarter" idx="12"/>
          </p:nvPr>
        </p:nvSpPr>
        <p:spPr/>
        <p:txBody>
          <a:bodyPr/>
          <a:lstStyle/>
          <a:p>
            <a:fld id="{44BC1728-58C8-E845-8C75-FF93FFC8208D}" type="slidenum">
              <a:rPr lang="en-US" smtClean="0"/>
              <a:t>‹#›</a:t>
            </a:fld>
            <a:endParaRPr lang="en-US"/>
          </a:p>
        </p:txBody>
      </p:sp>
    </p:spTree>
    <p:extLst>
      <p:ext uri="{BB962C8B-B14F-4D97-AF65-F5344CB8AC3E}">
        <p14:creationId xmlns:p14="http://schemas.microsoft.com/office/powerpoint/2010/main" val="332198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CB9A4B-F3AD-2F45-BD07-CDCB96C89C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75C796-E9DD-B045-8A72-A0E7202447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A3EF5F-F43A-5C4C-82F9-35514E5E2A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17E0DC-5939-6843-AF2B-4DE427CCEDEF}" type="datetimeFigureOut">
              <a:rPr lang="en-US" smtClean="0"/>
              <a:t>2/3/21</a:t>
            </a:fld>
            <a:endParaRPr lang="en-US"/>
          </a:p>
        </p:txBody>
      </p:sp>
      <p:sp>
        <p:nvSpPr>
          <p:cNvPr id="5" name="Footer Placeholder 4">
            <a:extLst>
              <a:ext uri="{FF2B5EF4-FFF2-40B4-BE49-F238E27FC236}">
                <a16:creationId xmlns:a16="http://schemas.microsoft.com/office/drawing/2014/main" id="{5B903CCD-FE64-6C4C-BEF2-D5A2B01C17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3049A4-C2A8-504C-AFF7-D61ECCECCC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BC1728-58C8-E845-8C75-FF93FFC8208D}" type="slidenum">
              <a:rPr lang="en-US" smtClean="0"/>
              <a:t>‹#›</a:t>
            </a:fld>
            <a:endParaRPr lang="en-US"/>
          </a:p>
        </p:txBody>
      </p:sp>
    </p:spTree>
    <p:extLst>
      <p:ext uri="{BB962C8B-B14F-4D97-AF65-F5344CB8AC3E}">
        <p14:creationId xmlns:p14="http://schemas.microsoft.com/office/powerpoint/2010/main" val="109008235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6CCD31-9C25-F040-9504-CF9C5ECCF7E0}"/>
              </a:ext>
            </a:extLst>
          </p:cNvPr>
          <p:cNvPicPr/>
          <p:nvPr/>
        </p:nvPicPr>
        <p:blipFill rotWithShape="1">
          <a:blip r:embed="rId2" cstate="print">
            <a:extLst>
              <a:ext uri="{28A0092B-C50C-407E-A947-70E740481C1C}">
                <a14:useLocalDpi xmlns:a14="http://schemas.microsoft.com/office/drawing/2010/main" val="0"/>
              </a:ext>
            </a:extLst>
          </a:blip>
          <a:srcRect l="3239" r="1"/>
          <a:stretch/>
        </p:blipFill>
        <p:spPr bwMode="auto">
          <a:xfrm>
            <a:off x="1071829" y="2430944"/>
            <a:ext cx="2372592" cy="2308324"/>
          </a:xfrm>
          <a:prstGeom prst="rect">
            <a:avLst/>
          </a:prstGeom>
          <a:ln>
            <a:noFill/>
          </a:ln>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id="{7AC521A6-EA53-6249-9417-2379A244B351}"/>
              </a:ext>
            </a:extLst>
          </p:cNvPr>
          <p:cNvSpPr/>
          <p:nvPr/>
        </p:nvSpPr>
        <p:spPr>
          <a:xfrm>
            <a:off x="3564656" y="2157240"/>
            <a:ext cx="2683748" cy="2308324"/>
          </a:xfrm>
          <a:prstGeom prst="rect">
            <a:avLst/>
          </a:prstGeom>
        </p:spPr>
        <p:txBody>
          <a:bodyPr wrap="none">
            <a:spAutoFit/>
          </a:bodyPr>
          <a:lstStyle/>
          <a:p>
            <a:pPr>
              <a:spcAft>
                <a:spcPts val="1200"/>
              </a:spcAft>
            </a:pPr>
            <a:r>
              <a:rPr lang="en-US" sz="48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t>Data </a:t>
            </a:r>
            <a:br>
              <a:rPr lang="en-US" sz="48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br>
            <a:r>
              <a:rPr lang="en-US" sz="48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t>Scientista</a:t>
            </a:r>
            <a:br>
              <a:rPr lang="en-US" sz="48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br>
            <a:r>
              <a:rPr lang="en-US" sz="48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t>Society</a:t>
            </a:r>
          </a:p>
        </p:txBody>
      </p:sp>
      <p:sp>
        <p:nvSpPr>
          <p:cNvPr id="11" name="TextBox 10">
            <a:extLst>
              <a:ext uri="{FF2B5EF4-FFF2-40B4-BE49-F238E27FC236}">
                <a16:creationId xmlns:a16="http://schemas.microsoft.com/office/drawing/2014/main" id="{73BBFE72-4CC4-6941-96FB-8D4DF03F49B4}"/>
              </a:ext>
            </a:extLst>
          </p:cNvPr>
          <p:cNvSpPr txBox="1"/>
          <p:nvPr/>
        </p:nvSpPr>
        <p:spPr>
          <a:xfrm>
            <a:off x="6458962" y="2593076"/>
            <a:ext cx="5272121" cy="2923877"/>
          </a:xfrm>
          <a:prstGeom prst="rect">
            <a:avLst/>
          </a:prstGeom>
          <a:noFill/>
        </p:spPr>
        <p:txBody>
          <a:bodyPr wrap="square" rtlCol="0">
            <a:spAutoFit/>
          </a:bodyPr>
          <a:lstStyle/>
          <a:p>
            <a:r>
              <a:rPr lang="en-US" sz="9600" dirty="0">
                <a:latin typeface="Optima" panose="02000503060000020004" pitchFamily="2" charset="0"/>
              </a:rPr>
              <a:t>Welcome</a:t>
            </a:r>
          </a:p>
          <a:p>
            <a:endParaRPr lang="en-US" sz="8800" dirty="0">
              <a:latin typeface="Optima" panose="02000503060000020004" pitchFamily="2" charset="0"/>
            </a:endParaRPr>
          </a:p>
        </p:txBody>
      </p:sp>
      <p:sp>
        <p:nvSpPr>
          <p:cNvPr id="12" name="TextBox 11">
            <a:extLst>
              <a:ext uri="{FF2B5EF4-FFF2-40B4-BE49-F238E27FC236}">
                <a16:creationId xmlns:a16="http://schemas.microsoft.com/office/drawing/2014/main" id="{C2457959-888A-A749-8A8C-1780D33CCD8F}"/>
              </a:ext>
            </a:extLst>
          </p:cNvPr>
          <p:cNvSpPr txBox="1"/>
          <p:nvPr/>
        </p:nvSpPr>
        <p:spPr>
          <a:xfrm>
            <a:off x="3564656" y="4371278"/>
            <a:ext cx="1616927" cy="367990"/>
          </a:xfrm>
          <a:prstGeom prst="rect">
            <a:avLst/>
          </a:prstGeom>
          <a:noFill/>
        </p:spPr>
        <p:txBody>
          <a:bodyPr wrap="square" rtlCol="0">
            <a:spAutoFit/>
          </a:bodyPr>
          <a:lstStyle/>
          <a:p>
            <a:r>
              <a:rPr lang="en-US" dirty="0">
                <a:latin typeface="Optima" panose="02000503060000020004" pitchFamily="2" charset="0"/>
              </a:rPr>
              <a:t>A 501(c)(3)</a:t>
            </a:r>
          </a:p>
        </p:txBody>
      </p:sp>
    </p:spTree>
    <p:extLst>
      <p:ext uri="{BB962C8B-B14F-4D97-AF65-F5344CB8AC3E}">
        <p14:creationId xmlns:p14="http://schemas.microsoft.com/office/powerpoint/2010/main" val="2544962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88CDA-0CA5-AC46-8386-91DB96D24DAF}"/>
              </a:ext>
            </a:extLst>
          </p:cNvPr>
          <p:cNvSpPr>
            <a:spLocks noGrp="1"/>
          </p:cNvSpPr>
          <p:nvPr>
            <p:ph type="title"/>
          </p:nvPr>
        </p:nvSpPr>
        <p:spPr/>
        <p:txBody>
          <a:bodyPr/>
          <a:lstStyle/>
          <a:p>
            <a:r>
              <a:rPr lang="en-US" dirty="0">
                <a:latin typeface="Optima" panose="02000503060000020004" pitchFamily="2" charset="0"/>
              </a:rPr>
              <a:t>Welcome by the Welcome Officer</a:t>
            </a:r>
          </a:p>
        </p:txBody>
      </p:sp>
      <p:sp>
        <p:nvSpPr>
          <p:cNvPr id="3" name="Content Placeholder 2">
            <a:extLst>
              <a:ext uri="{FF2B5EF4-FFF2-40B4-BE49-F238E27FC236}">
                <a16:creationId xmlns:a16="http://schemas.microsoft.com/office/drawing/2014/main" id="{EB3B69C1-35B8-4E44-A50B-64F397D4DF5C}"/>
              </a:ext>
            </a:extLst>
          </p:cNvPr>
          <p:cNvSpPr>
            <a:spLocks noGrp="1"/>
          </p:cNvSpPr>
          <p:nvPr>
            <p:ph idx="1"/>
          </p:nvPr>
        </p:nvSpPr>
        <p:spPr/>
        <p:txBody>
          <a:bodyPr>
            <a:normAutofit fontScale="92500" lnSpcReduction="10000"/>
          </a:bodyPr>
          <a:lstStyle/>
          <a:p>
            <a:pPr marL="0" indent="0">
              <a:buNone/>
            </a:pPr>
            <a:r>
              <a:rPr lang="en-US" dirty="0">
                <a:latin typeface="Optima" panose="02000503060000020004" pitchFamily="2" charset="0"/>
              </a:rPr>
              <a:t>The “officer” for each meeting will…</a:t>
            </a:r>
          </a:p>
          <a:p>
            <a:pPr>
              <a:buFont typeface="Wingdings" pitchFamily="2" charset="2"/>
              <a:buChar char="q"/>
            </a:pPr>
            <a:r>
              <a:rPr lang="en-US" dirty="0">
                <a:latin typeface="Optima" panose="02000503060000020004" pitchFamily="2" charset="0"/>
              </a:rPr>
              <a:t>Maybe launch the Zoom meeting</a:t>
            </a:r>
          </a:p>
          <a:p>
            <a:pPr>
              <a:buFont typeface="Wingdings" pitchFamily="2" charset="2"/>
              <a:buChar char="q"/>
            </a:pPr>
            <a:r>
              <a:rPr lang="en-US" dirty="0">
                <a:latin typeface="Optima" panose="02000503060000020004" pitchFamily="2" charset="0"/>
              </a:rPr>
              <a:t>Great people as they arrive</a:t>
            </a:r>
          </a:p>
          <a:p>
            <a:pPr>
              <a:buFont typeface="Wingdings" pitchFamily="2" charset="2"/>
              <a:buChar char="q"/>
            </a:pPr>
            <a:r>
              <a:rPr lang="en-US" dirty="0">
                <a:latin typeface="Optima" panose="02000503060000020004" pitchFamily="2" charset="0"/>
              </a:rPr>
              <a:t>Kick off the meeting, asking for 3 voluntary readers of the mission, vision, and modus operandi</a:t>
            </a:r>
          </a:p>
          <a:p>
            <a:pPr>
              <a:buFont typeface="Wingdings" pitchFamily="2" charset="2"/>
              <a:buChar char="q"/>
            </a:pPr>
            <a:r>
              <a:rPr lang="en-US" dirty="0">
                <a:latin typeface="Optima" panose="02000503060000020004" pitchFamily="2" charset="0"/>
              </a:rPr>
              <a:t>Lead the Update Exercise</a:t>
            </a:r>
          </a:p>
          <a:p>
            <a:pPr>
              <a:buFont typeface="Wingdings" pitchFamily="2" charset="2"/>
              <a:buChar char="q"/>
            </a:pPr>
            <a:r>
              <a:rPr lang="en-US" dirty="0">
                <a:latin typeface="Optima" panose="02000503060000020004" pitchFamily="2" charset="0"/>
              </a:rPr>
              <a:t>Ask who was overlooked and apologize?</a:t>
            </a:r>
          </a:p>
          <a:p>
            <a:pPr>
              <a:buFont typeface="Wingdings" pitchFamily="2" charset="2"/>
              <a:buChar char="q"/>
            </a:pPr>
            <a:r>
              <a:rPr lang="en-US" dirty="0">
                <a:latin typeface="Optima" panose="02000503060000020004" pitchFamily="2" charset="0"/>
              </a:rPr>
              <a:t>Get a volunteer for the next meeting</a:t>
            </a:r>
          </a:p>
          <a:p>
            <a:pPr>
              <a:buFont typeface="Wingdings" pitchFamily="2" charset="2"/>
              <a:buChar char="q"/>
            </a:pPr>
            <a:r>
              <a:rPr lang="en-US" dirty="0">
                <a:latin typeface="Optima" panose="02000503060000020004" pitchFamily="2" charset="0"/>
              </a:rPr>
              <a:t>Give the manual attendance sheet to the </a:t>
            </a:r>
            <a:r>
              <a:rPr lang="en-US" dirty="0" err="1">
                <a:latin typeface="Optima" panose="02000503060000020004" pitchFamily="2" charset="0"/>
              </a:rPr>
              <a:t>datascientistasociety@gmail.com</a:t>
            </a:r>
            <a:endParaRPr lang="en-US" dirty="0">
              <a:latin typeface="Optima" panose="02000503060000020004" pitchFamily="2" charset="0"/>
            </a:endParaRPr>
          </a:p>
          <a:p>
            <a:endParaRPr lang="en-US" dirty="0">
              <a:latin typeface="Optima" panose="02000503060000020004" pitchFamily="2" charset="0"/>
            </a:endParaRPr>
          </a:p>
        </p:txBody>
      </p:sp>
    </p:spTree>
    <p:extLst>
      <p:ext uri="{BB962C8B-B14F-4D97-AF65-F5344CB8AC3E}">
        <p14:creationId xmlns:p14="http://schemas.microsoft.com/office/powerpoint/2010/main" val="765166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5FAE5-8D22-C149-8537-975518419D62}"/>
              </a:ext>
            </a:extLst>
          </p:cNvPr>
          <p:cNvSpPr>
            <a:spLocks noGrp="1"/>
          </p:cNvSpPr>
          <p:nvPr>
            <p:ph type="title"/>
          </p:nvPr>
        </p:nvSpPr>
        <p:spPr/>
        <p:txBody>
          <a:bodyPr/>
          <a:lstStyle/>
          <a:p>
            <a:r>
              <a:rPr lang="en-US" dirty="0">
                <a:latin typeface="Optima" panose="02000503060000020004" pitchFamily="2" charset="0"/>
              </a:rPr>
              <a:t>The </a:t>
            </a:r>
            <a:r>
              <a:rPr lang="en-US" i="1" dirty="0">
                <a:latin typeface="Optima" panose="02000503060000020004" pitchFamily="2" charset="0"/>
              </a:rPr>
              <a:t>8 Things</a:t>
            </a:r>
            <a:r>
              <a:rPr lang="en-US" dirty="0">
                <a:latin typeface="Optima" panose="02000503060000020004" pitchFamily="2" charset="0"/>
              </a:rPr>
              <a:t> Update Exercise</a:t>
            </a:r>
          </a:p>
        </p:txBody>
      </p:sp>
      <p:graphicFrame>
        <p:nvGraphicFramePr>
          <p:cNvPr id="4" name="Content Placeholder 3">
            <a:extLst>
              <a:ext uri="{FF2B5EF4-FFF2-40B4-BE49-F238E27FC236}">
                <a16:creationId xmlns:a16="http://schemas.microsoft.com/office/drawing/2014/main" id="{B50FF5B0-9B10-0949-9BB3-39C1974FBF45}"/>
              </a:ext>
            </a:extLst>
          </p:cNvPr>
          <p:cNvGraphicFramePr>
            <a:graphicFrameLocks noGrp="1"/>
          </p:cNvGraphicFramePr>
          <p:nvPr>
            <p:ph idx="1"/>
            <p:extLst>
              <p:ext uri="{D42A27DB-BD31-4B8C-83A1-F6EECF244321}">
                <p14:modId xmlns:p14="http://schemas.microsoft.com/office/powerpoint/2010/main" val="315571523"/>
              </p:ext>
            </p:extLst>
          </p:nvPr>
        </p:nvGraphicFramePr>
        <p:xfrm>
          <a:off x="1775460" y="1908809"/>
          <a:ext cx="3516630" cy="39138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3">
            <a:extLst>
              <a:ext uri="{FF2B5EF4-FFF2-40B4-BE49-F238E27FC236}">
                <a16:creationId xmlns:a16="http://schemas.microsoft.com/office/drawing/2014/main" id="{E7B8D126-8F88-7649-851A-1057FA096639}"/>
              </a:ext>
            </a:extLst>
          </p:cNvPr>
          <p:cNvGraphicFramePr>
            <a:graphicFrameLocks/>
          </p:cNvGraphicFramePr>
          <p:nvPr>
            <p:extLst>
              <p:ext uri="{D42A27DB-BD31-4B8C-83A1-F6EECF244321}">
                <p14:modId xmlns:p14="http://schemas.microsoft.com/office/powerpoint/2010/main" val="805238703"/>
              </p:ext>
            </p:extLst>
          </p:nvPr>
        </p:nvGraphicFramePr>
        <p:xfrm>
          <a:off x="6305550" y="1908808"/>
          <a:ext cx="3516630" cy="39138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87854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FC399-8C30-F548-BAC5-7BFC8C71472A}"/>
              </a:ext>
            </a:extLst>
          </p:cNvPr>
          <p:cNvSpPr>
            <a:spLocks noGrp="1"/>
          </p:cNvSpPr>
          <p:nvPr>
            <p:ph type="title"/>
          </p:nvPr>
        </p:nvSpPr>
        <p:spPr/>
        <p:txBody>
          <a:bodyPr/>
          <a:lstStyle/>
          <a:p>
            <a:r>
              <a:rPr lang="en-US" dirty="0">
                <a:latin typeface="Optima" panose="02000503060000020004" pitchFamily="2" charset="0"/>
              </a:rPr>
              <a:t>Update Exercise… In Any Order</a:t>
            </a:r>
          </a:p>
        </p:txBody>
      </p:sp>
      <p:sp>
        <p:nvSpPr>
          <p:cNvPr id="3" name="Content Placeholder 2">
            <a:extLst>
              <a:ext uri="{FF2B5EF4-FFF2-40B4-BE49-F238E27FC236}">
                <a16:creationId xmlns:a16="http://schemas.microsoft.com/office/drawing/2014/main" id="{8C2614F7-B3DC-464F-ABFE-6B5412143663}"/>
              </a:ext>
            </a:extLst>
          </p:cNvPr>
          <p:cNvSpPr>
            <a:spLocks noGrp="1"/>
          </p:cNvSpPr>
          <p:nvPr>
            <p:ph idx="1"/>
          </p:nvPr>
        </p:nvSpPr>
        <p:spPr>
          <a:xfrm>
            <a:off x="974835" y="1690688"/>
            <a:ext cx="10515600" cy="4351338"/>
          </a:xfrm>
        </p:spPr>
        <p:txBody>
          <a:bodyPr>
            <a:normAutofit lnSpcReduction="10000"/>
          </a:bodyPr>
          <a:lstStyle/>
          <a:p>
            <a:pPr marL="0" indent="0">
              <a:buNone/>
            </a:pPr>
            <a:r>
              <a:rPr lang="en-US" sz="2000" dirty="0">
                <a:latin typeface="Optima" panose="02000503060000020004" pitchFamily="2" charset="0"/>
              </a:rPr>
              <a:t>LAST MONTH</a:t>
            </a:r>
          </a:p>
          <a:p>
            <a:r>
              <a:rPr lang="en-US" sz="2000" dirty="0">
                <a:latin typeface="Optima" panose="02000503060000020004" pitchFamily="2" charset="0"/>
              </a:rPr>
              <a:t>Best thing that happened personally in the last month</a:t>
            </a:r>
          </a:p>
          <a:p>
            <a:r>
              <a:rPr lang="en-US" sz="2000" dirty="0">
                <a:latin typeface="Optima" panose="02000503060000020004" pitchFamily="2" charset="0"/>
              </a:rPr>
              <a:t>Worst thing that happened personally in the last month</a:t>
            </a:r>
          </a:p>
          <a:p>
            <a:r>
              <a:rPr lang="en-US" sz="2000" dirty="0">
                <a:latin typeface="Optima" panose="02000503060000020004" pitchFamily="2" charset="0"/>
              </a:rPr>
              <a:t>Best thing that happened professionally in the last month</a:t>
            </a:r>
          </a:p>
          <a:p>
            <a:r>
              <a:rPr lang="en-US" sz="2000" dirty="0">
                <a:latin typeface="Optima" panose="02000503060000020004" pitchFamily="2" charset="0"/>
              </a:rPr>
              <a:t>Worst thing that happened professionally in the last month</a:t>
            </a:r>
          </a:p>
          <a:p>
            <a:endParaRPr lang="en-US" sz="2000" dirty="0">
              <a:latin typeface="Optima" panose="02000503060000020004" pitchFamily="2" charset="0"/>
            </a:endParaRPr>
          </a:p>
          <a:p>
            <a:pPr marL="0" indent="0">
              <a:buNone/>
            </a:pPr>
            <a:r>
              <a:rPr lang="en-US" sz="2000" dirty="0">
                <a:latin typeface="Optima" panose="02000503060000020004" pitchFamily="2" charset="0"/>
              </a:rPr>
              <a:t>NEXT MONTH</a:t>
            </a:r>
          </a:p>
          <a:p>
            <a:r>
              <a:rPr lang="en-US" sz="2000" dirty="0">
                <a:latin typeface="Optima" panose="02000503060000020004" pitchFamily="2" charset="0"/>
              </a:rPr>
              <a:t>Best thing that you are looking forward to personally in the last month</a:t>
            </a:r>
          </a:p>
          <a:p>
            <a:r>
              <a:rPr lang="en-US" sz="2000" dirty="0">
                <a:latin typeface="Optima" panose="02000503060000020004" pitchFamily="2" charset="0"/>
              </a:rPr>
              <a:t>Worst thing that you are dreading personally in the last month</a:t>
            </a:r>
          </a:p>
          <a:p>
            <a:r>
              <a:rPr lang="en-US" sz="2000" dirty="0">
                <a:latin typeface="Optima" panose="02000503060000020004" pitchFamily="2" charset="0"/>
              </a:rPr>
              <a:t>Best thing that looking forward to professionally in the last month</a:t>
            </a:r>
          </a:p>
          <a:p>
            <a:r>
              <a:rPr lang="en-US" sz="2000" dirty="0">
                <a:latin typeface="Optima" panose="02000503060000020004" pitchFamily="2" charset="0"/>
              </a:rPr>
              <a:t>Worst thing that you are dreading happened professionally in the last month</a:t>
            </a:r>
          </a:p>
          <a:p>
            <a:endParaRPr lang="en-US" sz="2000" dirty="0">
              <a:latin typeface="Optima" panose="02000503060000020004" pitchFamily="2" charset="0"/>
            </a:endParaRPr>
          </a:p>
        </p:txBody>
      </p:sp>
    </p:spTree>
    <p:extLst>
      <p:ext uri="{BB962C8B-B14F-4D97-AF65-F5344CB8AC3E}">
        <p14:creationId xmlns:p14="http://schemas.microsoft.com/office/powerpoint/2010/main" val="75208182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88CDA-0CA5-AC46-8386-91DB96D24DAF}"/>
              </a:ext>
            </a:extLst>
          </p:cNvPr>
          <p:cNvSpPr>
            <a:spLocks noGrp="1"/>
          </p:cNvSpPr>
          <p:nvPr>
            <p:ph type="title"/>
          </p:nvPr>
        </p:nvSpPr>
        <p:spPr/>
        <p:txBody>
          <a:bodyPr/>
          <a:lstStyle/>
          <a:p>
            <a:r>
              <a:rPr lang="en-US" dirty="0">
                <a:latin typeface="Optima" panose="02000503060000020004" pitchFamily="2" charset="0"/>
              </a:rPr>
              <a:t>Agenda</a:t>
            </a:r>
          </a:p>
        </p:txBody>
      </p:sp>
      <p:sp>
        <p:nvSpPr>
          <p:cNvPr id="3" name="Content Placeholder 2">
            <a:extLst>
              <a:ext uri="{FF2B5EF4-FFF2-40B4-BE49-F238E27FC236}">
                <a16:creationId xmlns:a16="http://schemas.microsoft.com/office/drawing/2014/main" id="{EB3B69C1-35B8-4E44-A50B-64F397D4DF5C}"/>
              </a:ext>
            </a:extLst>
          </p:cNvPr>
          <p:cNvSpPr>
            <a:spLocks noGrp="1"/>
          </p:cNvSpPr>
          <p:nvPr>
            <p:ph idx="1"/>
          </p:nvPr>
        </p:nvSpPr>
        <p:spPr/>
        <p:txBody>
          <a:bodyPr/>
          <a:lstStyle/>
          <a:p>
            <a:r>
              <a:rPr lang="en-US" dirty="0">
                <a:latin typeface="Optima" panose="02000503060000020004" pitchFamily="2" charset="0"/>
              </a:rPr>
              <a:t>Personal update exercise</a:t>
            </a:r>
          </a:p>
          <a:p>
            <a:r>
              <a:rPr lang="en-US" dirty="0">
                <a:latin typeface="Optima" panose="02000503060000020004" pitchFamily="2" charset="0"/>
              </a:rPr>
              <a:t>Officer's introduction and reports</a:t>
            </a:r>
          </a:p>
          <a:p>
            <a:r>
              <a:rPr lang="en-US" dirty="0">
                <a:latin typeface="Optima" panose="02000503060000020004" pitchFamily="2" charset="0"/>
              </a:rPr>
              <a:t>Group updates</a:t>
            </a:r>
          </a:p>
        </p:txBody>
      </p:sp>
    </p:spTree>
    <p:extLst>
      <p:ext uri="{BB962C8B-B14F-4D97-AF65-F5344CB8AC3E}">
        <p14:creationId xmlns:p14="http://schemas.microsoft.com/office/powerpoint/2010/main" val="2101140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C4190-DAB6-0A47-87C5-806996757E4F}"/>
              </a:ext>
            </a:extLst>
          </p:cNvPr>
          <p:cNvSpPr>
            <a:spLocks noGrp="1"/>
          </p:cNvSpPr>
          <p:nvPr>
            <p:ph type="title"/>
          </p:nvPr>
        </p:nvSpPr>
        <p:spPr/>
        <p:txBody>
          <a:bodyPr/>
          <a:lstStyle/>
          <a:p>
            <a:r>
              <a:rPr lang="en-US" dirty="0">
                <a:latin typeface="Optima" panose="02000503060000020004" pitchFamily="2" charset="0"/>
              </a:rPr>
              <a:t>Officers</a:t>
            </a:r>
          </a:p>
        </p:txBody>
      </p:sp>
      <p:sp>
        <p:nvSpPr>
          <p:cNvPr id="3" name="Content Placeholder 2">
            <a:extLst>
              <a:ext uri="{FF2B5EF4-FFF2-40B4-BE49-F238E27FC236}">
                <a16:creationId xmlns:a16="http://schemas.microsoft.com/office/drawing/2014/main" id="{74060FC4-FA33-0246-B7A6-27752C3FE3A8}"/>
              </a:ext>
            </a:extLst>
          </p:cNvPr>
          <p:cNvSpPr>
            <a:spLocks noGrp="1"/>
          </p:cNvSpPr>
          <p:nvPr>
            <p:ph sz="half" idx="1"/>
          </p:nvPr>
        </p:nvSpPr>
        <p:spPr>
          <a:xfrm>
            <a:off x="838199" y="1825625"/>
            <a:ext cx="7598229" cy="4351338"/>
          </a:xfrm>
        </p:spPr>
        <p:txBody>
          <a:bodyPr/>
          <a:lstStyle/>
          <a:p>
            <a:r>
              <a:rPr lang="en-US" dirty="0">
                <a:latin typeface="Optima" panose="02000503060000020004" pitchFamily="2" charset="0"/>
              </a:rPr>
              <a:t>Anna Kirkland Smith, President</a:t>
            </a:r>
          </a:p>
          <a:p>
            <a:r>
              <a:rPr lang="en-US" dirty="0" err="1">
                <a:latin typeface="Optima" panose="02000503060000020004" pitchFamily="2" charset="0"/>
              </a:rPr>
              <a:t>Jaronda</a:t>
            </a:r>
            <a:r>
              <a:rPr lang="en-US" dirty="0">
                <a:latin typeface="Optima" panose="02000503060000020004" pitchFamily="2" charset="0"/>
              </a:rPr>
              <a:t> Ingram, Vice President</a:t>
            </a:r>
          </a:p>
          <a:p>
            <a:r>
              <a:rPr lang="en-US" dirty="0">
                <a:latin typeface="Optima" panose="02000503060000020004" pitchFamily="2" charset="0"/>
              </a:rPr>
              <a:t>Janel </a:t>
            </a:r>
            <a:r>
              <a:rPr lang="en-US" dirty="0" err="1">
                <a:latin typeface="Optima" panose="02000503060000020004" pitchFamily="2" charset="0"/>
              </a:rPr>
              <a:t>Kinlaw</a:t>
            </a:r>
            <a:r>
              <a:rPr lang="en-US" dirty="0">
                <a:latin typeface="Optima" panose="02000503060000020004" pitchFamily="2" charset="0"/>
              </a:rPr>
              <a:t>, Treasurer</a:t>
            </a:r>
          </a:p>
          <a:p>
            <a:r>
              <a:rPr lang="en-US" dirty="0">
                <a:latin typeface="Optima" panose="02000503060000020004" pitchFamily="2" charset="0"/>
              </a:rPr>
              <a:t>Maria </a:t>
            </a:r>
            <a:r>
              <a:rPr lang="en-US" dirty="0" err="1">
                <a:latin typeface="Optima" panose="02000503060000020004" pitchFamily="2" charset="0"/>
              </a:rPr>
              <a:t>Matkovska</a:t>
            </a:r>
            <a:r>
              <a:rPr lang="en-US" dirty="0">
                <a:latin typeface="Optima" panose="02000503060000020004" pitchFamily="2" charset="0"/>
              </a:rPr>
              <a:t>, Secretary</a:t>
            </a:r>
          </a:p>
          <a:p>
            <a:r>
              <a:rPr lang="en-US" dirty="0">
                <a:latin typeface="Optima" panose="02000503060000020004" pitchFamily="2" charset="0"/>
              </a:rPr>
              <a:t>Shannon Kreps, Director of Moments</a:t>
            </a:r>
          </a:p>
          <a:p>
            <a:r>
              <a:rPr lang="en-US" dirty="0">
                <a:latin typeface="Optima" panose="02000503060000020004" pitchFamily="2" charset="0"/>
              </a:rPr>
              <a:t>Julia Kuznetsova, Director of Programs</a:t>
            </a:r>
          </a:p>
          <a:p>
            <a:endParaRPr lang="en-US" dirty="0">
              <a:latin typeface="Optima" panose="02000503060000020004" pitchFamily="2" charset="0"/>
            </a:endParaRPr>
          </a:p>
          <a:p>
            <a:endParaRPr lang="en-US" dirty="0">
              <a:latin typeface="Optima" panose="02000503060000020004" pitchFamily="2" charset="0"/>
            </a:endParaRPr>
          </a:p>
        </p:txBody>
      </p:sp>
    </p:spTree>
    <p:extLst>
      <p:ext uri="{BB962C8B-B14F-4D97-AF65-F5344CB8AC3E}">
        <p14:creationId xmlns:p14="http://schemas.microsoft.com/office/powerpoint/2010/main" val="3895708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6CCD31-9C25-F040-9504-CF9C5ECCF7E0}"/>
              </a:ext>
            </a:extLst>
          </p:cNvPr>
          <p:cNvPicPr/>
          <p:nvPr/>
        </p:nvPicPr>
        <p:blipFill rotWithShape="1">
          <a:blip r:embed="rId2" cstate="print">
            <a:extLst>
              <a:ext uri="{28A0092B-C50C-407E-A947-70E740481C1C}">
                <a14:useLocalDpi xmlns:a14="http://schemas.microsoft.com/office/drawing/2010/main" val="0"/>
              </a:ext>
            </a:extLst>
          </a:blip>
          <a:srcRect l="3239" r="1"/>
          <a:stretch/>
        </p:blipFill>
        <p:spPr bwMode="auto">
          <a:xfrm>
            <a:off x="1071829" y="2430944"/>
            <a:ext cx="2372592" cy="2308324"/>
          </a:xfrm>
          <a:prstGeom prst="rect">
            <a:avLst/>
          </a:prstGeom>
          <a:ln>
            <a:noFill/>
          </a:ln>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id="{7AC521A6-EA53-6249-9417-2379A244B351}"/>
              </a:ext>
            </a:extLst>
          </p:cNvPr>
          <p:cNvSpPr/>
          <p:nvPr/>
        </p:nvSpPr>
        <p:spPr>
          <a:xfrm>
            <a:off x="3564656" y="2157240"/>
            <a:ext cx="2683748" cy="2308324"/>
          </a:xfrm>
          <a:prstGeom prst="rect">
            <a:avLst/>
          </a:prstGeom>
        </p:spPr>
        <p:txBody>
          <a:bodyPr wrap="none">
            <a:spAutoFit/>
          </a:bodyPr>
          <a:lstStyle/>
          <a:p>
            <a:pPr>
              <a:spcAft>
                <a:spcPts val="1200"/>
              </a:spcAft>
            </a:pPr>
            <a:r>
              <a:rPr lang="en-US" sz="48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t>Data </a:t>
            </a:r>
            <a:br>
              <a:rPr lang="en-US" sz="48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br>
            <a:r>
              <a:rPr lang="en-US" sz="4800" dirty="0" err="1">
                <a:solidFill>
                  <a:srgbClr val="24292E"/>
                </a:solidFill>
                <a:latin typeface="Optima" panose="02000503060000020004" pitchFamily="2" charset="0"/>
                <a:ea typeface="Times New Roman" panose="02020603050405020304" pitchFamily="18" charset="0"/>
                <a:cs typeface="Times New Roman" panose="02020603050405020304" pitchFamily="18" charset="0"/>
              </a:rPr>
              <a:t>Scientista</a:t>
            </a:r>
            <a:br>
              <a:rPr lang="en-US" sz="48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br>
            <a:r>
              <a:rPr lang="en-US" sz="48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t>Society</a:t>
            </a:r>
          </a:p>
        </p:txBody>
      </p:sp>
      <p:sp>
        <p:nvSpPr>
          <p:cNvPr id="11" name="TextBox 10">
            <a:extLst>
              <a:ext uri="{FF2B5EF4-FFF2-40B4-BE49-F238E27FC236}">
                <a16:creationId xmlns:a16="http://schemas.microsoft.com/office/drawing/2014/main" id="{73BBFE72-4CC4-6941-96FB-8D4DF03F49B4}"/>
              </a:ext>
            </a:extLst>
          </p:cNvPr>
          <p:cNvSpPr txBox="1"/>
          <p:nvPr/>
        </p:nvSpPr>
        <p:spPr>
          <a:xfrm>
            <a:off x="6737742" y="474345"/>
            <a:ext cx="4382429" cy="5909310"/>
          </a:xfrm>
          <a:prstGeom prst="rect">
            <a:avLst/>
          </a:prstGeom>
          <a:noFill/>
        </p:spPr>
        <p:txBody>
          <a:bodyPr wrap="square" rtlCol="0">
            <a:spAutoFit/>
          </a:bodyPr>
          <a:lstStyle/>
          <a:p>
            <a:r>
              <a:rPr lang="en-US" b="1" dirty="0">
                <a:latin typeface="Optima" panose="02000503060000020004" pitchFamily="2" charset="0"/>
              </a:rPr>
              <a:t>Mission</a:t>
            </a:r>
          </a:p>
          <a:p>
            <a:r>
              <a:rPr lang="en-US" dirty="0">
                <a:latin typeface="Optima" panose="02000503060000020004" pitchFamily="2" charset="0"/>
              </a:rPr>
              <a:t>The mission of the Data Scientista Society is to educate women pursuing careers related to data science in techniques and competencies needed for career advancement and achieving leadership positions in the field.</a:t>
            </a:r>
          </a:p>
          <a:p>
            <a:endParaRPr lang="en-US" dirty="0">
              <a:latin typeface="Optima" panose="02000503060000020004" pitchFamily="2" charset="0"/>
            </a:endParaRPr>
          </a:p>
          <a:p>
            <a:r>
              <a:rPr lang="en-US" b="1" dirty="0">
                <a:latin typeface="Optima" panose="02000503060000020004" pitchFamily="2" charset="0"/>
              </a:rPr>
              <a:t>Vision</a:t>
            </a:r>
          </a:p>
          <a:p>
            <a:r>
              <a:rPr lang="en-US" dirty="0">
                <a:latin typeface="Optima" panose="02000503060000020004" pitchFamily="2" charset="0"/>
              </a:rPr>
              <a:t>Our vision is to create a world full of data of the women, by the women, and for the women.</a:t>
            </a:r>
          </a:p>
          <a:p>
            <a:endParaRPr lang="en-US" dirty="0">
              <a:latin typeface="Optima" panose="02000503060000020004" pitchFamily="2" charset="0"/>
            </a:endParaRPr>
          </a:p>
          <a:p>
            <a:r>
              <a:rPr lang="en-US" b="1" dirty="0">
                <a:latin typeface="Optima" panose="02000503060000020004" pitchFamily="2" charset="0"/>
              </a:rPr>
              <a:t>Modus Operandi</a:t>
            </a:r>
          </a:p>
          <a:p>
            <a:r>
              <a:rPr lang="en-US" dirty="0">
                <a:latin typeface="Optima" panose="02000503060000020004" pitchFamily="2" charset="0"/>
              </a:rPr>
              <a:t>The modus operandi of the Data Scientista Society is to build relationships among co-located women enthusiastic about data, </a:t>
            </a:r>
            <a:r>
              <a:rPr lang="en-US" dirty="0" err="1">
                <a:latin typeface="Optima" panose="02000503060000020004" pitchFamily="2" charset="0"/>
              </a:rPr>
              <a:t>a.k.a</a:t>
            </a:r>
            <a:r>
              <a:rPr lang="en-US" dirty="0">
                <a:latin typeface="Optima" panose="02000503060000020004" pitchFamily="2" charset="0"/>
              </a:rPr>
              <a:t> data </a:t>
            </a:r>
            <a:r>
              <a:rPr lang="en-US" dirty="0" err="1">
                <a:latin typeface="Optima" panose="02000503060000020004" pitchFamily="2" charset="0"/>
              </a:rPr>
              <a:t>scientistas</a:t>
            </a:r>
            <a:r>
              <a:rPr lang="en-US" dirty="0">
                <a:latin typeface="Optima" panose="02000503060000020004" pitchFamily="2" charset="0"/>
              </a:rPr>
              <a:t>, while also practicing mutual supportiveness towards competency, success, and leadership.</a:t>
            </a:r>
          </a:p>
          <a:p>
            <a:endParaRPr lang="en-US" dirty="0">
              <a:latin typeface="Optima" panose="02000503060000020004" pitchFamily="2" charset="0"/>
            </a:endParaRPr>
          </a:p>
        </p:txBody>
      </p:sp>
      <p:sp>
        <p:nvSpPr>
          <p:cNvPr id="12" name="TextBox 11">
            <a:extLst>
              <a:ext uri="{FF2B5EF4-FFF2-40B4-BE49-F238E27FC236}">
                <a16:creationId xmlns:a16="http://schemas.microsoft.com/office/drawing/2014/main" id="{C2457959-888A-A749-8A8C-1780D33CCD8F}"/>
              </a:ext>
            </a:extLst>
          </p:cNvPr>
          <p:cNvSpPr txBox="1"/>
          <p:nvPr/>
        </p:nvSpPr>
        <p:spPr>
          <a:xfrm>
            <a:off x="3564656" y="4371278"/>
            <a:ext cx="1616927" cy="367990"/>
          </a:xfrm>
          <a:prstGeom prst="rect">
            <a:avLst/>
          </a:prstGeom>
          <a:noFill/>
        </p:spPr>
        <p:txBody>
          <a:bodyPr wrap="square" rtlCol="0">
            <a:spAutoFit/>
          </a:bodyPr>
          <a:lstStyle/>
          <a:p>
            <a:r>
              <a:rPr lang="en-US" dirty="0">
                <a:latin typeface="Optima" panose="02000503060000020004" pitchFamily="2" charset="0"/>
              </a:rPr>
              <a:t>A 501(c)(3)</a:t>
            </a:r>
          </a:p>
        </p:txBody>
      </p:sp>
    </p:spTree>
    <p:extLst>
      <p:ext uri="{BB962C8B-B14F-4D97-AF65-F5344CB8AC3E}">
        <p14:creationId xmlns:p14="http://schemas.microsoft.com/office/powerpoint/2010/main" val="4220899971"/>
      </p:ext>
    </p:extLst>
  </p:cSld>
  <p:clrMapOvr>
    <a:masterClrMapping/>
  </p:clrMapOvr>
</p:sld>
</file>

<file path=ppt/theme/theme1.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30277</TotalTime>
  <Words>359</Words>
  <Application>Microsoft Macintosh PowerPoint</Application>
  <PresentationFormat>Widescreen</PresentationFormat>
  <Paragraphs>56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Candara</vt:lpstr>
      <vt:lpstr>Optima</vt:lpstr>
      <vt:lpstr>Wingdings</vt:lpstr>
      <vt:lpstr>Office Theme</vt:lpstr>
      <vt:lpstr>PowerPoint Presentation</vt:lpstr>
      <vt:lpstr>Welcome by the Welcome Officer</vt:lpstr>
      <vt:lpstr>The 8 Things Update Exercise</vt:lpstr>
      <vt:lpstr>Update Exercise… In Any Order</vt:lpstr>
      <vt:lpstr>Agenda</vt:lpstr>
      <vt:lpstr>Officers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Anna Smith</dc:creator>
  <cp:lastModifiedBy>Anna Smith</cp:lastModifiedBy>
  <cp:revision>16</cp:revision>
  <dcterms:created xsi:type="dcterms:W3CDTF">2020-07-27T22:16:55Z</dcterms:created>
  <dcterms:modified xsi:type="dcterms:W3CDTF">2021-02-21T15:26:27Z</dcterms:modified>
</cp:coreProperties>
</file>