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523" r:id="rId5"/>
    <p:sldId id="522" r:id="rId6"/>
  </p:sldIdLst>
  <p:sldSz cx="9601200" cy="7315200"/>
  <p:notesSz cx="7102475" cy="9369425"/>
  <p:defaultTextStyle>
    <a:defPPr>
      <a:defRPr lang="en-US"/>
    </a:defPPr>
    <a:lvl1pPr marL="0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407B0C-E404-4463-AF7C-096004BE8CCA}">
          <p14:sldIdLst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993366"/>
    <a:srgbClr val="FF3399"/>
    <a:srgbClr val="0099CC"/>
    <a:srgbClr val="666699"/>
    <a:srgbClr val="008000"/>
    <a:srgbClr val="9999FF"/>
    <a:srgbClr val="E7C676"/>
    <a:srgbClr val="800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90805-4652-4632-8762-46A51A700F66}" v="14" dt="2023-06-13T19:54:25.446"/>
    <p1510:client id="{7A87455F-26E3-4CFB-B047-758B5F921721}" v="9" dt="2023-06-13T18:20:3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18" y="-285"/>
      </p:cViewPr>
      <p:guideLst>
        <p:guide pos="3024"/>
        <p:guide orient="horz"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Ingmire" userId="9fd26a08-3408-47e2-a1fd-170cdbd7479c" providerId="ADAL" clId="{7A87455F-26E3-4CFB-B047-758B5F921721}"/>
    <pc:docChg chg="custSel delSld modSld modSection">
      <pc:chgData name="Matthew Ingmire" userId="9fd26a08-3408-47e2-a1fd-170cdbd7479c" providerId="ADAL" clId="{7A87455F-26E3-4CFB-B047-758B5F921721}" dt="2023-06-13T18:40:42.826" v="1022" actId="6549"/>
      <pc:docMkLst>
        <pc:docMk/>
      </pc:docMkLst>
      <pc:sldChg chg="del">
        <pc:chgData name="Matthew Ingmire" userId="9fd26a08-3408-47e2-a1fd-170cdbd7479c" providerId="ADAL" clId="{7A87455F-26E3-4CFB-B047-758B5F921721}" dt="2023-06-13T18:12:38.881" v="0" actId="47"/>
        <pc:sldMkLst>
          <pc:docMk/>
          <pc:sldMk cId="1212388839" sldId="519"/>
        </pc:sldMkLst>
      </pc:sldChg>
      <pc:sldChg chg="modSp mod">
        <pc:chgData name="Matthew Ingmire" userId="9fd26a08-3408-47e2-a1fd-170cdbd7479c" providerId="ADAL" clId="{7A87455F-26E3-4CFB-B047-758B5F921721}" dt="2023-06-13T18:40:42.826" v="1022" actId="6549"/>
        <pc:sldMkLst>
          <pc:docMk/>
          <pc:sldMk cId="253850579" sldId="522"/>
        </pc:sldMkLst>
        <pc:spChg chg="mod">
          <ac:chgData name="Matthew Ingmire" userId="9fd26a08-3408-47e2-a1fd-170cdbd7479c" providerId="ADAL" clId="{7A87455F-26E3-4CFB-B047-758B5F921721}" dt="2023-06-13T18:40:42.826" v="1022" actId="6549"/>
          <ac:spMkLst>
            <pc:docMk/>
            <pc:sldMk cId="253850579" sldId="522"/>
            <ac:spMk id="8" creationId="{1A99BEA8-5002-CC6F-418C-E1A08300AD73}"/>
          </ac:spMkLst>
        </pc:spChg>
        <pc:spChg chg="mod">
          <ac:chgData name="Matthew Ingmire" userId="9fd26a08-3408-47e2-a1fd-170cdbd7479c" providerId="ADAL" clId="{7A87455F-26E3-4CFB-B047-758B5F921721}" dt="2023-06-13T18:33:49.023" v="966" actId="20577"/>
          <ac:spMkLst>
            <pc:docMk/>
            <pc:sldMk cId="253850579" sldId="522"/>
            <ac:spMk id="27" creationId="{33877242-BA07-4D54-BA16-06AAF87D7C31}"/>
          </ac:spMkLst>
        </pc:spChg>
      </pc:sldChg>
    </pc:docChg>
  </pc:docChgLst>
  <pc:docChgLst>
    <pc:chgData name="Matthew Ingmire" userId="9fd26a08-3408-47e2-a1fd-170cdbd7479c" providerId="ADAL" clId="{7A590805-4652-4632-8762-46A51A700F66}"/>
    <pc:docChg chg="undo custSel addSld modSld sldOrd">
      <pc:chgData name="Matthew Ingmire" userId="9fd26a08-3408-47e2-a1fd-170cdbd7479c" providerId="ADAL" clId="{7A590805-4652-4632-8762-46A51A700F66}" dt="2023-06-13T19:58:49.474" v="1682" actId="20577"/>
      <pc:docMkLst>
        <pc:docMk/>
      </pc:docMkLst>
      <pc:sldChg chg="addSp delSp modSp mod">
        <pc:chgData name="Matthew Ingmire" userId="9fd26a08-3408-47e2-a1fd-170cdbd7479c" providerId="ADAL" clId="{7A590805-4652-4632-8762-46A51A700F66}" dt="2023-06-13T19:52:06.780" v="1569" actId="113"/>
        <pc:sldMkLst>
          <pc:docMk/>
          <pc:sldMk cId="253850579" sldId="522"/>
        </pc:sldMkLst>
        <pc:spChg chg="add del mod">
          <ac:chgData name="Matthew Ingmire" userId="9fd26a08-3408-47e2-a1fd-170cdbd7479c" providerId="ADAL" clId="{7A590805-4652-4632-8762-46A51A700F66}" dt="2023-06-13T19:48:34.935" v="1515" actId="21"/>
          <ac:spMkLst>
            <pc:docMk/>
            <pc:sldMk cId="253850579" sldId="522"/>
            <ac:spMk id="2" creationId="{86C958D8-9C8C-FDD0-4510-ED4019A05878}"/>
          </ac:spMkLst>
        </pc:spChg>
        <pc:spChg chg="del mod">
          <ac:chgData name="Matthew Ingmire" userId="9fd26a08-3408-47e2-a1fd-170cdbd7479c" providerId="ADAL" clId="{7A590805-4652-4632-8762-46A51A700F66}" dt="2023-06-13T19:48:34.935" v="1515" actId="21"/>
          <ac:spMkLst>
            <pc:docMk/>
            <pc:sldMk cId="253850579" sldId="522"/>
            <ac:spMk id="8" creationId="{1A99BEA8-5002-CC6F-418C-E1A08300AD73}"/>
          </ac:spMkLst>
        </pc:spChg>
        <pc:spChg chg="add del mod">
          <ac:chgData name="Matthew Ingmire" userId="9fd26a08-3408-47e2-a1fd-170cdbd7479c" providerId="ADAL" clId="{7A590805-4652-4632-8762-46A51A700F66}" dt="2023-06-13T19:48:43.469" v="1518" actId="478"/>
          <ac:spMkLst>
            <pc:docMk/>
            <pc:sldMk cId="253850579" sldId="522"/>
            <ac:spMk id="16" creationId="{65B6E623-B478-9993-9FE2-CD5DFB64B776}"/>
          </ac:spMkLst>
        </pc:spChg>
        <pc:spChg chg="add del mod">
          <ac:chgData name="Matthew Ingmire" userId="9fd26a08-3408-47e2-a1fd-170cdbd7479c" providerId="ADAL" clId="{7A590805-4652-4632-8762-46A51A700F66}" dt="2023-06-13T19:48:43.469" v="1518" actId="478"/>
          <ac:spMkLst>
            <pc:docMk/>
            <pc:sldMk cId="253850579" sldId="522"/>
            <ac:spMk id="17" creationId="{8EB44E1F-82BE-666D-EB8D-31E96BA98509}"/>
          </ac:spMkLst>
        </pc:spChg>
        <pc:spChg chg="add del mod">
          <ac:chgData name="Matthew Ingmire" userId="9fd26a08-3408-47e2-a1fd-170cdbd7479c" providerId="ADAL" clId="{7A590805-4652-4632-8762-46A51A700F66}" dt="2023-06-13T19:44:58.364" v="1388"/>
          <ac:spMkLst>
            <pc:docMk/>
            <pc:sldMk cId="253850579" sldId="522"/>
            <ac:spMk id="18" creationId="{41DE0EBD-7AFE-962D-DEEB-8BBCBBD6C633}"/>
          </ac:spMkLst>
        </pc:spChg>
        <pc:spChg chg="add del mod">
          <ac:chgData name="Matthew Ingmire" userId="9fd26a08-3408-47e2-a1fd-170cdbd7479c" providerId="ADAL" clId="{7A590805-4652-4632-8762-46A51A700F66}" dt="2023-06-13T19:48:43.469" v="1518" actId="478"/>
          <ac:spMkLst>
            <pc:docMk/>
            <pc:sldMk cId="253850579" sldId="522"/>
            <ac:spMk id="19" creationId="{1EB2F2E2-37BE-789E-915D-A26CBDA2D96D}"/>
          </ac:spMkLst>
        </pc:spChg>
        <pc:spChg chg="add del mod">
          <ac:chgData name="Matthew Ingmire" userId="9fd26a08-3408-47e2-a1fd-170cdbd7479c" providerId="ADAL" clId="{7A590805-4652-4632-8762-46A51A700F66}" dt="2023-06-13T19:48:43.469" v="1518" actId="478"/>
          <ac:spMkLst>
            <pc:docMk/>
            <pc:sldMk cId="253850579" sldId="522"/>
            <ac:spMk id="20" creationId="{D94F499C-65BA-5F27-574F-DD04198288FD}"/>
          </ac:spMkLst>
        </pc:spChg>
        <pc:spChg chg="mod">
          <ac:chgData name="Matthew Ingmire" userId="9fd26a08-3408-47e2-a1fd-170cdbd7479c" providerId="ADAL" clId="{7A590805-4652-4632-8762-46A51A700F66}" dt="2023-06-13T19:52:06.780" v="1569" actId="113"/>
          <ac:spMkLst>
            <pc:docMk/>
            <pc:sldMk cId="253850579" sldId="522"/>
            <ac:spMk id="27" creationId="{33877242-BA07-4D54-BA16-06AAF87D7C31}"/>
          </ac:spMkLst>
        </pc:spChg>
        <pc:picChg chg="add del mod">
          <ac:chgData name="Matthew Ingmire" userId="9fd26a08-3408-47e2-a1fd-170cdbd7479c" providerId="ADAL" clId="{7A590805-4652-4632-8762-46A51A700F66}" dt="2023-06-13T19:04:20.779" v="312" actId="478"/>
          <ac:picMkLst>
            <pc:docMk/>
            <pc:sldMk cId="253850579" sldId="522"/>
            <ac:picMk id="4" creationId="{8DFE4C2D-404C-B343-F01C-B06ACA5018C3}"/>
          </ac:picMkLst>
        </pc:picChg>
        <pc:picChg chg="add del mod">
          <ac:chgData name="Matthew Ingmire" userId="9fd26a08-3408-47e2-a1fd-170cdbd7479c" providerId="ADAL" clId="{7A590805-4652-4632-8762-46A51A700F66}" dt="2023-06-13T19:04:18.907" v="311" actId="478"/>
          <ac:picMkLst>
            <pc:docMk/>
            <pc:sldMk cId="253850579" sldId="522"/>
            <ac:picMk id="6" creationId="{54A605F1-434B-4513-7910-2C0FC24D69FE}"/>
          </ac:picMkLst>
        </pc:picChg>
        <pc:picChg chg="add del mod modCrop">
          <ac:chgData name="Matthew Ingmire" userId="9fd26a08-3408-47e2-a1fd-170cdbd7479c" providerId="ADAL" clId="{7A590805-4652-4632-8762-46A51A700F66}" dt="2023-06-13T19:35:30.880" v="1087" actId="478"/>
          <ac:picMkLst>
            <pc:docMk/>
            <pc:sldMk cId="253850579" sldId="522"/>
            <ac:picMk id="9" creationId="{EA49E081-6050-58BC-3E86-7DCF04B78B77}"/>
          </ac:picMkLst>
        </pc:picChg>
        <pc:picChg chg="add del mod">
          <ac:chgData name="Matthew Ingmire" userId="9fd26a08-3408-47e2-a1fd-170cdbd7479c" providerId="ADAL" clId="{7A590805-4652-4632-8762-46A51A700F66}" dt="2023-06-13T19:39:54.622" v="1238" actId="478"/>
          <ac:picMkLst>
            <pc:docMk/>
            <pc:sldMk cId="253850579" sldId="522"/>
            <ac:picMk id="11" creationId="{E99EB819-421D-653B-9D6F-A63D28EB16F4}"/>
          </ac:picMkLst>
        </pc:picChg>
        <pc:picChg chg="add del mod">
          <ac:chgData name="Matthew Ingmire" userId="9fd26a08-3408-47e2-a1fd-170cdbd7479c" providerId="ADAL" clId="{7A590805-4652-4632-8762-46A51A700F66}" dt="2023-06-13T19:48:36.778" v="1516" actId="478"/>
          <ac:picMkLst>
            <pc:docMk/>
            <pc:sldMk cId="253850579" sldId="522"/>
            <ac:picMk id="13" creationId="{B74C84EE-0999-0D6A-97B9-89098AEC0B9E}"/>
          </ac:picMkLst>
        </pc:picChg>
        <pc:picChg chg="add del mod">
          <ac:chgData name="Matthew Ingmire" userId="9fd26a08-3408-47e2-a1fd-170cdbd7479c" providerId="ADAL" clId="{7A590805-4652-4632-8762-46A51A700F66}" dt="2023-06-13T19:48:38.443" v="1517" actId="478"/>
          <ac:picMkLst>
            <pc:docMk/>
            <pc:sldMk cId="253850579" sldId="522"/>
            <ac:picMk id="15" creationId="{862F4D2C-ECD2-2977-994F-E021A8C86E95}"/>
          </ac:picMkLst>
        </pc:picChg>
        <pc:picChg chg="add">
          <ac:chgData name="Matthew Ingmire" userId="9fd26a08-3408-47e2-a1fd-170cdbd7479c" providerId="ADAL" clId="{7A590805-4652-4632-8762-46A51A700F66}" dt="2023-06-13T19:49:45.845" v="1519" actId="22"/>
          <ac:picMkLst>
            <pc:docMk/>
            <pc:sldMk cId="253850579" sldId="522"/>
            <ac:picMk id="22" creationId="{866CEE45-85E8-7DF4-833F-CC40A2836DC8}"/>
          </ac:picMkLst>
        </pc:picChg>
      </pc:sldChg>
      <pc:sldChg chg="addSp modSp add mod ord">
        <pc:chgData name="Matthew Ingmire" userId="9fd26a08-3408-47e2-a1fd-170cdbd7479c" providerId="ADAL" clId="{7A590805-4652-4632-8762-46A51A700F66}" dt="2023-06-13T19:58:49.474" v="1682" actId="20577"/>
        <pc:sldMkLst>
          <pc:docMk/>
          <pc:sldMk cId="1084901427" sldId="523"/>
        </pc:sldMkLst>
        <pc:spChg chg="mod">
          <ac:chgData name="Matthew Ingmire" userId="9fd26a08-3408-47e2-a1fd-170cdbd7479c" providerId="ADAL" clId="{7A590805-4652-4632-8762-46A51A700F66}" dt="2023-06-13T19:58:49.474" v="1682" actId="20577"/>
          <ac:spMkLst>
            <pc:docMk/>
            <pc:sldMk cId="1084901427" sldId="523"/>
            <ac:spMk id="2" creationId="{86C958D8-9C8C-FDD0-4510-ED4019A05878}"/>
          </ac:spMkLst>
        </pc:spChg>
        <pc:spChg chg="add mod">
          <ac:chgData name="Matthew Ingmire" userId="9fd26a08-3408-47e2-a1fd-170cdbd7479c" providerId="ADAL" clId="{7A590805-4652-4632-8762-46A51A700F66}" dt="2023-06-13T19:54:48.847" v="1622" actId="12788"/>
          <ac:spMkLst>
            <pc:docMk/>
            <pc:sldMk cId="1084901427" sldId="523"/>
            <ac:spMk id="3" creationId="{BDB3F68F-37C7-90F7-1995-817B8579984B}"/>
          </ac:spMkLst>
        </pc:spChg>
        <pc:spChg chg="add mod">
          <ac:chgData name="Matthew Ingmire" userId="9fd26a08-3408-47e2-a1fd-170cdbd7479c" providerId="ADAL" clId="{7A590805-4652-4632-8762-46A51A700F66}" dt="2023-06-13T19:54:48.847" v="1622" actId="12788"/>
          <ac:spMkLst>
            <pc:docMk/>
            <pc:sldMk cId="1084901427" sldId="523"/>
            <ac:spMk id="4" creationId="{AEC062B1-020D-C3BC-F7C6-59D31A584B88}"/>
          </ac:spMkLst>
        </pc:spChg>
        <pc:spChg chg="add mod">
          <ac:chgData name="Matthew Ingmire" userId="9fd26a08-3408-47e2-a1fd-170cdbd7479c" providerId="ADAL" clId="{7A590805-4652-4632-8762-46A51A700F66}" dt="2023-06-13T19:55:01.771" v="1623" actId="12788"/>
          <ac:spMkLst>
            <pc:docMk/>
            <pc:sldMk cId="1084901427" sldId="523"/>
            <ac:spMk id="5" creationId="{CC0E94B9-0899-C369-46C1-02C5AEC4D00F}"/>
          </ac:spMkLst>
        </pc:spChg>
        <pc:spChg chg="add mod">
          <ac:chgData name="Matthew Ingmire" userId="9fd26a08-3408-47e2-a1fd-170cdbd7479c" providerId="ADAL" clId="{7A590805-4652-4632-8762-46A51A700F66}" dt="2023-06-13T19:55:01.771" v="1623" actId="12788"/>
          <ac:spMkLst>
            <pc:docMk/>
            <pc:sldMk cId="1084901427" sldId="523"/>
            <ac:spMk id="6" creationId="{C57D85C4-D06F-E517-53AD-1568AA3D8DCC}"/>
          </ac:spMkLst>
        </pc:spChg>
        <pc:spChg chg="add mod">
          <ac:chgData name="Matthew Ingmire" userId="9fd26a08-3408-47e2-a1fd-170cdbd7479c" providerId="ADAL" clId="{7A590805-4652-4632-8762-46A51A700F66}" dt="2023-06-13T19:55:01.771" v="1623" actId="12788"/>
          <ac:spMkLst>
            <pc:docMk/>
            <pc:sldMk cId="1084901427" sldId="523"/>
            <ac:spMk id="7" creationId="{CB1C6A7D-1914-EA6F-DCF3-4F017DED1ADC}"/>
          </ac:spMkLst>
        </pc:spChg>
        <pc:spChg chg="mod">
          <ac:chgData name="Matthew Ingmire" userId="9fd26a08-3408-47e2-a1fd-170cdbd7479c" providerId="ADAL" clId="{7A590805-4652-4632-8762-46A51A700F66}" dt="2023-06-13T19:56:26.161" v="1640" actId="207"/>
          <ac:spMkLst>
            <pc:docMk/>
            <pc:sldMk cId="1084901427" sldId="523"/>
            <ac:spMk id="8" creationId="{1A99BEA8-5002-CC6F-418C-E1A08300AD73}"/>
          </ac:spMkLst>
        </pc:spChg>
        <pc:spChg chg="mod">
          <ac:chgData name="Matthew Ingmire" userId="9fd26a08-3408-47e2-a1fd-170cdbd7479c" providerId="ADAL" clId="{7A590805-4652-4632-8762-46A51A700F66}" dt="2023-06-13T19:52:31.780" v="1585" actId="20577"/>
          <ac:spMkLst>
            <pc:docMk/>
            <pc:sldMk cId="1084901427" sldId="523"/>
            <ac:spMk id="27" creationId="{33877242-BA07-4D54-BA16-06AAF87D7C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9" y="2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4A6B795F-F13C-4DD5-B1FD-7B69E578B1D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99529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9" y="8899529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10567DE8-328D-4248-ADB3-965A501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7739" cy="470098"/>
          </a:xfrm>
          <a:prstGeom prst="rect">
            <a:avLst/>
          </a:prstGeom>
        </p:spPr>
        <p:txBody>
          <a:bodyPr vert="horz" lIns="94091" tIns="47047" rIns="94091" bIns="470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8" y="0"/>
            <a:ext cx="3077739" cy="470098"/>
          </a:xfrm>
          <a:prstGeom prst="rect">
            <a:avLst/>
          </a:prstGeom>
        </p:spPr>
        <p:txBody>
          <a:bodyPr vert="horz" lIns="94091" tIns="47047" rIns="94091" bIns="47047" rtlCol="0"/>
          <a:lstStyle>
            <a:lvl1pPr algn="r">
              <a:defRPr sz="1200"/>
            </a:lvl1pPr>
          </a:lstStyle>
          <a:p>
            <a:fld id="{10676A4E-2D8C-4108-8100-9827C520687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75" y="1171575"/>
            <a:ext cx="4149725" cy="3160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91" tIns="47047" rIns="94091" bIns="470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09041"/>
            <a:ext cx="5681980" cy="3689212"/>
          </a:xfrm>
          <a:prstGeom prst="rect">
            <a:avLst/>
          </a:prstGeom>
        </p:spPr>
        <p:txBody>
          <a:bodyPr vert="horz" lIns="94091" tIns="47047" rIns="94091" bIns="470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99333"/>
            <a:ext cx="3077739" cy="470097"/>
          </a:xfrm>
          <a:prstGeom prst="rect">
            <a:avLst/>
          </a:prstGeom>
        </p:spPr>
        <p:txBody>
          <a:bodyPr vert="horz" lIns="94091" tIns="47047" rIns="94091" bIns="470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8" y="8899333"/>
            <a:ext cx="3077739" cy="470097"/>
          </a:xfrm>
          <a:prstGeom prst="rect">
            <a:avLst/>
          </a:prstGeom>
        </p:spPr>
        <p:txBody>
          <a:bodyPr vert="horz" lIns="94091" tIns="47047" rIns="94091" bIns="47047" rtlCol="0" anchor="b"/>
          <a:lstStyle>
            <a:lvl1pPr algn="r">
              <a:defRPr sz="1200"/>
            </a:lvl1pPr>
          </a:lstStyle>
          <a:p>
            <a:fld id="{18A141C0-C59F-4266-8F22-AF8BA674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3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9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97191"/>
            <a:ext cx="816102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42174"/>
            <a:ext cx="72009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0" indent="0" algn="ctr">
              <a:buNone/>
              <a:defRPr sz="1680"/>
            </a:lvl4pPr>
            <a:lvl5pPr marL="1920292" indent="0" algn="ctr">
              <a:buNone/>
              <a:defRPr sz="1680"/>
            </a:lvl5pPr>
            <a:lvl6pPr marL="2400365" indent="0" algn="ctr">
              <a:buNone/>
              <a:defRPr sz="1680"/>
            </a:lvl6pPr>
            <a:lvl7pPr marL="2880439" indent="0" algn="ctr">
              <a:buNone/>
              <a:defRPr sz="1680"/>
            </a:lvl7pPr>
            <a:lvl8pPr marL="3360512" indent="0" algn="ctr">
              <a:buNone/>
              <a:defRPr sz="1680"/>
            </a:lvl8pPr>
            <a:lvl9pPr marL="3840585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92E3-3B4A-46AF-9314-A50F9C19848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26F8-9DC7-4C16-8C84-E01FCD37AF8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9467"/>
            <a:ext cx="207025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9467"/>
            <a:ext cx="609076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FDCD-8555-437D-A838-2CA2152D500A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83" y="1947337"/>
            <a:ext cx="8281035" cy="4641427"/>
          </a:xfrm>
        </p:spPr>
        <p:txBody>
          <a:bodyPr/>
          <a:lstStyle>
            <a:lvl1pPr marL="574691" indent="-457212">
              <a:defRPr/>
            </a:lvl1pPr>
            <a:lvl2pPr marL="574691" indent="-457212">
              <a:defRPr/>
            </a:lvl2pPr>
            <a:lvl3pPr marL="117478" indent="0">
              <a:buFontTx/>
              <a:buNone/>
              <a:defRPr lang="en-US" sz="10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60388" indent="-342909">
              <a:defRPr/>
            </a:lvl4pPr>
            <a:lvl5pPr marL="460388" indent="-342909">
              <a:defRPr/>
            </a:lvl5pPr>
          </a:lstStyle>
          <a:p>
            <a:pPr marL="234957" lvl="2" indent="-117478" algn="l" defTabSz="966638" rtl="0" eaLnBrk="1" fontAlgn="t" latinLnBrk="0" hangingPunct="1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B0F-22EE-47B4-A869-A1B7ADA9736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4" y="1823726"/>
            <a:ext cx="8281035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4" y="4895433"/>
            <a:ext cx="8281035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4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2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9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43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51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5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97-556B-4325-B242-ECA203EE779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47333"/>
            <a:ext cx="40805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47333"/>
            <a:ext cx="40805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9E66-B119-4323-802A-5DDB724698DC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9468"/>
            <a:ext cx="8281035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6" y="1793245"/>
            <a:ext cx="406175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0" indent="0">
              <a:buNone/>
              <a:defRPr sz="1680" b="1"/>
            </a:lvl4pPr>
            <a:lvl5pPr marL="1920292" indent="0">
              <a:buNone/>
              <a:defRPr sz="1680" b="1"/>
            </a:lvl5pPr>
            <a:lvl6pPr marL="2400365" indent="0">
              <a:buNone/>
              <a:defRPr sz="1680" b="1"/>
            </a:lvl6pPr>
            <a:lvl7pPr marL="2880439" indent="0">
              <a:buNone/>
              <a:defRPr sz="1680" b="1"/>
            </a:lvl7pPr>
            <a:lvl8pPr marL="3360512" indent="0">
              <a:buNone/>
              <a:defRPr sz="1680" b="1"/>
            </a:lvl8pPr>
            <a:lvl9pPr marL="3840585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6" y="2672084"/>
            <a:ext cx="406175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10" y="1793245"/>
            <a:ext cx="4081761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0" indent="0">
              <a:buNone/>
              <a:defRPr sz="1680" b="1"/>
            </a:lvl4pPr>
            <a:lvl5pPr marL="1920292" indent="0">
              <a:buNone/>
              <a:defRPr sz="1680" b="1"/>
            </a:lvl5pPr>
            <a:lvl6pPr marL="2400365" indent="0">
              <a:buNone/>
              <a:defRPr sz="1680" b="1"/>
            </a:lvl6pPr>
            <a:lvl7pPr marL="2880439" indent="0">
              <a:buNone/>
              <a:defRPr sz="1680" b="1"/>
            </a:lvl7pPr>
            <a:lvl8pPr marL="3360512" indent="0">
              <a:buNone/>
              <a:defRPr sz="1680" b="1"/>
            </a:lvl8pPr>
            <a:lvl9pPr marL="3840585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10" y="2672084"/>
            <a:ext cx="408176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D387-DA2D-4E95-9F7E-AD6754815191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D1F9-E405-4AA2-9C43-C313883F60F1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C83-A6E6-4DB5-A7EC-112DCEB4286A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53259"/>
            <a:ext cx="4860608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73" indent="0">
              <a:buNone/>
              <a:defRPr sz="1470"/>
            </a:lvl2pPr>
            <a:lvl3pPr marL="960147" indent="0">
              <a:buNone/>
              <a:defRPr sz="1260"/>
            </a:lvl3pPr>
            <a:lvl4pPr marL="1440220" indent="0">
              <a:buNone/>
              <a:defRPr sz="1050"/>
            </a:lvl4pPr>
            <a:lvl5pPr marL="1920292" indent="0">
              <a:buNone/>
              <a:defRPr sz="1050"/>
            </a:lvl5pPr>
            <a:lvl6pPr marL="2400365" indent="0">
              <a:buNone/>
              <a:defRPr sz="1050"/>
            </a:lvl6pPr>
            <a:lvl7pPr marL="2880439" indent="0">
              <a:buNone/>
              <a:defRPr sz="1050"/>
            </a:lvl7pPr>
            <a:lvl8pPr marL="3360512" indent="0">
              <a:buNone/>
              <a:defRPr sz="1050"/>
            </a:lvl8pPr>
            <a:lvl9pPr marL="3840585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A69-EF71-4DD0-998D-978B90A5E251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53259"/>
            <a:ext cx="4860608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73" indent="0">
              <a:buNone/>
              <a:defRPr sz="2940"/>
            </a:lvl2pPr>
            <a:lvl3pPr marL="960147" indent="0">
              <a:buNone/>
              <a:defRPr sz="2520"/>
            </a:lvl3pPr>
            <a:lvl4pPr marL="1440220" indent="0">
              <a:buNone/>
              <a:defRPr sz="2100"/>
            </a:lvl4pPr>
            <a:lvl5pPr marL="1920292" indent="0">
              <a:buNone/>
              <a:defRPr sz="2100"/>
            </a:lvl5pPr>
            <a:lvl6pPr marL="2400365" indent="0">
              <a:buNone/>
              <a:defRPr sz="2100"/>
            </a:lvl6pPr>
            <a:lvl7pPr marL="2880439" indent="0">
              <a:buNone/>
              <a:defRPr sz="2100"/>
            </a:lvl7pPr>
            <a:lvl8pPr marL="3360512" indent="0">
              <a:buNone/>
              <a:defRPr sz="2100"/>
            </a:lvl8pPr>
            <a:lvl9pPr marL="3840585" indent="0">
              <a:buNone/>
              <a:defRPr sz="21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73" indent="0">
              <a:buNone/>
              <a:defRPr sz="1470"/>
            </a:lvl2pPr>
            <a:lvl3pPr marL="960147" indent="0">
              <a:buNone/>
              <a:defRPr sz="1260"/>
            </a:lvl3pPr>
            <a:lvl4pPr marL="1440220" indent="0">
              <a:buNone/>
              <a:defRPr sz="1050"/>
            </a:lvl4pPr>
            <a:lvl5pPr marL="1920292" indent="0">
              <a:buNone/>
              <a:defRPr sz="1050"/>
            </a:lvl5pPr>
            <a:lvl6pPr marL="2400365" indent="0">
              <a:buNone/>
              <a:defRPr sz="1050"/>
            </a:lvl6pPr>
            <a:lvl7pPr marL="2880439" indent="0">
              <a:buNone/>
              <a:defRPr sz="1050"/>
            </a:lvl7pPr>
            <a:lvl8pPr marL="3360512" indent="0">
              <a:buNone/>
              <a:defRPr sz="1050"/>
            </a:lvl8pPr>
            <a:lvl9pPr marL="3840585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021-6DF5-4EEE-AA38-3AE0F64FC891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89468"/>
            <a:ext cx="82810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947337"/>
            <a:ext cx="82810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780112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0778-5C6E-4DC0-8CF2-16F6920E642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780112"/>
            <a:ext cx="3240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780112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60147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7" indent="-240037" algn="l" defTabSz="96014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110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83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56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329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402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75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49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622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3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7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2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92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65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39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512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85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tthew.ingmire/viz/PuertoRicoVisualization/Sheet1?publish=y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80303" y="91835"/>
            <a:ext cx="9375798" cy="77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RICO POPULATION VISUALIZATION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Create Visualization with Tableau Public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9BEA8-5002-CC6F-418C-E1A08300AD73}"/>
              </a:ext>
            </a:extLst>
          </p:cNvPr>
          <p:cNvSpPr txBox="1"/>
          <p:nvPr/>
        </p:nvSpPr>
        <p:spPr>
          <a:xfrm>
            <a:off x="308113" y="1059437"/>
            <a:ext cx="420624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pPr marL="0" lvl="1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Collect, identify, and prepare data sources</a:t>
            </a:r>
          </a:p>
          <a:p>
            <a:pPr marL="228600" lvl="1" indent="-109538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prPopulationMunicipality.csv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Municipality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Administrative Division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Territory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Pop2020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Pop2021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Pop2022</a:t>
            </a:r>
          </a:p>
          <a:p>
            <a:pPr marL="228600" lvl="1" indent="-109538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prServiceProviders.csv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Service Provider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Municipality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</a:p>
          <a:p>
            <a:pPr marL="228600" lvl="1" indent="-109538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usCountySpatial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tl_2019_us_county.cpg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tl_2019_us_county.dbf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tl_2019_us_county.prj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tl_2019_us_county.shp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tl_2019_us_county.shp.ea.iso.xml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tl_2019_us_county.shp.iso.xml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tl_2019_us_county.shx</a:t>
            </a: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Connect Tableau Public to data</a:t>
            </a:r>
          </a:p>
          <a:p>
            <a:pPr marL="228600" lvl="1" indent="-109538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Connect to a File or Add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Text file &gt;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prPopulationMunicipality.csv</a:t>
            </a:r>
          </a:p>
          <a:p>
            <a:pPr marL="973138" lvl="3" indent="-169863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 Data Interpreter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Text file &gt;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prServiceProviders.csv</a:t>
            </a:r>
          </a:p>
          <a:p>
            <a:pPr marL="973138" lvl="3" indent="-169863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 Data Interpreter</a:t>
            </a:r>
          </a:p>
          <a:p>
            <a:pPr marL="625475" lvl="2" indent="-168275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Spatial file &gt;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tl_2019_us_county.shp</a:t>
            </a:r>
          </a:p>
          <a:p>
            <a:pPr marL="711906" lvl="2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958D8-9C8C-FDD0-4510-ED4019A05878}"/>
              </a:ext>
            </a:extLst>
          </p:cNvPr>
          <p:cNvSpPr txBox="1"/>
          <p:nvPr/>
        </p:nvSpPr>
        <p:spPr>
          <a:xfrm>
            <a:off x="5121295" y="1059437"/>
            <a:ext cx="420624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pPr marL="0" lvl="1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Define relationships</a:t>
            </a:r>
          </a:p>
          <a:p>
            <a:pPr marL="285750" lvl="1" indent="-114300" defTabSz="57150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prPopulationMunicipality$Municipality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	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prServiceProviders$Municipality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prPopulationMunicipality$Municipality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	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usCountySpatialData$Name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Switch to sheet (worksheet)</a:t>
            </a:r>
          </a:p>
          <a:p>
            <a:pPr marL="0" lvl="1"/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Create visualization (filters and marks)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 defTabSz="571500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114300"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1"/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906" lvl="2" indent="-109538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62" lvl="1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109538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C84EE-0999-0D6A-97B9-89098AEC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90" y="2120458"/>
            <a:ext cx="3994518" cy="947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2F4D2C-ECD2-2977-994F-E021A8C8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90" y="4011103"/>
            <a:ext cx="1748245" cy="3016503"/>
          </a:xfrm>
          <a:prstGeom prst="rect">
            <a:avLst/>
          </a:prstGeom>
        </p:spPr>
      </p:pic>
      <p:sp>
        <p:nvSpPr>
          <p:cNvPr id="16" name="Callout: Line 15">
            <a:extLst>
              <a:ext uri="{FF2B5EF4-FFF2-40B4-BE49-F238E27FC236}">
                <a16:creationId xmlns:a16="http://schemas.microsoft.com/office/drawing/2014/main" id="{65B6E623-B478-9993-9FE2-CD5DFB64B776}"/>
              </a:ext>
            </a:extLst>
          </p:cNvPr>
          <p:cNvSpPr/>
          <p:nvPr/>
        </p:nvSpPr>
        <p:spPr>
          <a:xfrm>
            <a:off x="7224414" y="5648632"/>
            <a:ext cx="2103120" cy="194326"/>
          </a:xfrm>
          <a:prstGeom prst="borderCallout1">
            <a:avLst>
              <a:gd name="adj1" fmla="val 58400"/>
              <a:gd name="adj2" fmla="val -2285"/>
              <a:gd name="adj3" fmla="val 180187"/>
              <a:gd name="adj4" fmla="val -17606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prPopulationMunicipality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8EB44E1F-82BE-666D-EB8D-31E96BA98509}"/>
              </a:ext>
            </a:extLst>
          </p:cNvPr>
          <p:cNvSpPr/>
          <p:nvPr/>
        </p:nvSpPr>
        <p:spPr>
          <a:xfrm>
            <a:off x="7224414" y="5934638"/>
            <a:ext cx="2103120" cy="194326"/>
          </a:xfrm>
          <a:prstGeom prst="borderCallout1">
            <a:avLst>
              <a:gd name="adj1" fmla="val 59879"/>
              <a:gd name="adj2" fmla="val -3100"/>
              <a:gd name="adj3" fmla="val 140680"/>
              <a:gd name="adj4" fmla="val -1694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prPopulationMunicipality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EB2F2E2-37BE-789E-915D-A26CBDA2D96D}"/>
              </a:ext>
            </a:extLst>
          </p:cNvPr>
          <p:cNvSpPr/>
          <p:nvPr/>
        </p:nvSpPr>
        <p:spPr>
          <a:xfrm>
            <a:off x="7224413" y="6220644"/>
            <a:ext cx="2103120" cy="194326"/>
          </a:xfrm>
          <a:prstGeom prst="borderCallout1">
            <a:avLst>
              <a:gd name="adj1" fmla="val 59879"/>
              <a:gd name="adj2" fmla="val -3100"/>
              <a:gd name="adj3" fmla="val 98000"/>
              <a:gd name="adj4" fmla="val -15905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usCountySpatial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D94F499C-65BA-5F27-574F-DD04198288FD}"/>
              </a:ext>
            </a:extLst>
          </p:cNvPr>
          <p:cNvSpPr/>
          <p:nvPr/>
        </p:nvSpPr>
        <p:spPr>
          <a:xfrm>
            <a:off x="7224413" y="6528338"/>
            <a:ext cx="2103120" cy="194326"/>
          </a:xfrm>
          <a:prstGeom prst="borderCallout1">
            <a:avLst>
              <a:gd name="adj1" fmla="val 59879"/>
              <a:gd name="adj2" fmla="val -3100"/>
              <a:gd name="adj3" fmla="val 47840"/>
              <a:gd name="adj4" fmla="val -15464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prPopulationMunicipality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3F68F-37C7-90F7-1995-817B8579984B}"/>
              </a:ext>
            </a:extLst>
          </p:cNvPr>
          <p:cNvSpPr/>
          <p:nvPr/>
        </p:nvSpPr>
        <p:spPr>
          <a:xfrm>
            <a:off x="54903" y="1059437"/>
            <a:ext cx="290074" cy="29007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C062B1-020D-C3BC-F7C6-59D31A584B88}"/>
              </a:ext>
            </a:extLst>
          </p:cNvPr>
          <p:cNvSpPr/>
          <p:nvPr/>
        </p:nvSpPr>
        <p:spPr>
          <a:xfrm>
            <a:off x="54903" y="5085337"/>
            <a:ext cx="290074" cy="29007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E94B9-0899-C369-46C1-02C5AEC4D00F}"/>
              </a:ext>
            </a:extLst>
          </p:cNvPr>
          <p:cNvSpPr/>
          <p:nvPr/>
        </p:nvSpPr>
        <p:spPr>
          <a:xfrm>
            <a:off x="4885266" y="1059437"/>
            <a:ext cx="290074" cy="29007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7D85C4-D06F-E517-53AD-1568AA3D8DCC}"/>
              </a:ext>
            </a:extLst>
          </p:cNvPr>
          <p:cNvSpPr/>
          <p:nvPr/>
        </p:nvSpPr>
        <p:spPr>
          <a:xfrm>
            <a:off x="4885266" y="3255545"/>
            <a:ext cx="290074" cy="29007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1C6A7D-1914-EA6F-DCF3-4F017DED1ADC}"/>
              </a:ext>
            </a:extLst>
          </p:cNvPr>
          <p:cNvSpPr/>
          <p:nvPr/>
        </p:nvSpPr>
        <p:spPr>
          <a:xfrm>
            <a:off x="4885266" y="3641466"/>
            <a:ext cx="290074" cy="29007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49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80303" y="91835"/>
            <a:ext cx="9375798" cy="77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RICO POPULATION VISUALIZATION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Puerto Rico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Visualization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|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Tableau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Public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6CEE45-85E8-7DF4-833F-CC40A2836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8964"/>
            <a:ext cx="9601200" cy="53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anchor="t">
        <a:noAutofit/>
      </a:bodyPr>
      <a:lstStyle>
        <a:defPPr indent="-424569" algn="l" fontAlgn="t">
          <a:defRPr sz="1100" b="1" dirty="0" smtClean="0"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0AB46AEE44F3488CE96C74E93A6030" ma:contentTypeVersion="13" ma:contentTypeDescription="Create a new document." ma:contentTypeScope="" ma:versionID="fb7ee6344dbce773dad243f80911c812">
  <xsd:schema xmlns:xsd="http://www.w3.org/2001/XMLSchema" xmlns:xs="http://www.w3.org/2001/XMLSchema" xmlns:p="http://schemas.microsoft.com/office/2006/metadata/properties" xmlns:ns3="18387a7e-6626-43d7-adb8-d7996fc8ad08" xmlns:ns4="da2c55f7-ce65-495d-b840-5623f7081e72" targetNamespace="http://schemas.microsoft.com/office/2006/metadata/properties" ma:root="true" ma:fieldsID="ea14ed113c49120f96e33121c268e41a" ns3:_="" ns4:_="">
    <xsd:import namespace="18387a7e-6626-43d7-adb8-d7996fc8ad08"/>
    <xsd:import namespace="da2c55f7-ce65-495d-b840-5623f7081e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387a7e-6626-43d7-adb8-d7996fc8ad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c55f7-ce65-495d-b840-5623f7081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03692-B27C-43A0-823F-BB3243EAB872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F2255D-DE80-4DA0-83CC-4B9EFE016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B4AC86-A935-4517-BA0F-003B6648245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8387a7e-6626-43d7-adb8-d7996fc8ad08"/>
    <ds:schemaRef ds:uri="da2c55f7-ce65-495d-b840-5623f7081e7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211</Words>
  <Application>Microsoft Office PowerPoint</Application>
  <PresentationFormat>Custom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Ingmire</dc:creator>
  <cp:lastModifiedBy>Matthew Ingmire</cp:lastModifiedBy>
  <cp:revision>4</cp:revision>
  <cp:lastPrinted>2021-10-05T15:16:55Z</cp:lastPrinted>
  <dcterms:created xsi:type="dcterms:W3CDTF">2020-05-23T02:29:11Z</dcterms:created>
  <dcterms:modified xsi:type="dcterms:W3CDTF">2023-06-13T19:58:54Z</dcterms:modified>
</cp:coreProperties>
</file>