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516" r:id="rId5"/>
    <p:sldId id="505" r:id="rId6"/>
    <p:sldId id="518" r:id="rId7"/>
    <p:sldId id="517" r:id="rId8"/>
  </p:sldIdLst>
  <p:sldSz cx="9601200" cy="7315200"/>
  <p:notesSz cx="7102475" cy="9369425"/>
  <p:defaultTextStyle>
    <a:defPPr>
      <a:defRPr lang="en-US"/>
    </a:defPPr>
    <a:lvl1pPr marL="0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1pPr>
    <a:lvl2pPr marL="483306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2pPr>
    <a:lvl3pPr marL="966612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3pPr>
    <a:lvl4pPr marL="1449918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4pPr>
    <a:lvl5pPr marL="1933224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5pPr>
    <a:lvl6pPr marL="2416531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6pPr>
    <a:lvl7pPr marL="2899837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7pPr>
    <a:lvl8pPr marL="3383143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8pPr>
    <a:lvl9pPr marL="3866449" algn="l" defTabSz="96661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407B0C-E404-4463-AF7C-096004BE8CCA}">
          <p14:sldIdLst>
            <p14:sldId id="516"/>
            <p14:sldId id="505"/>
            <p14:sldId id="518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pos="3024" userDrawn="1">
          <p15:clr>
            <a:srgbClr val="A4A3A4"/>
          </p15:clr>
        </p15:guide>
        <p15:guide id="2" orient="horz" pos="21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993366"/>
    <a:srgbClr val="FF3399"/>
    <a:srgbClr val="0099CC"/>
    <a:srgbClr val="666699"/>
    <a:srgbClr val="008000"/>
    <a:srgbClr val="9999FF"/>
    <a:srgbClr val="E7C676"/>
    <a:srgbClr val="80008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CC16E-2085-491D-9606-37FC5E0A0A7E}" v="24" dt="2023-05-24T21:17:41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34" y="72"/>
      </p:cViewPr>
      <p:guideLst>
        <p:guide pos="3024"/>
        <p:guide orient="horz" pos="21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Ingmire" userId="9fd26a08-3408-47e2-a1fd-170cdbd7479c" providerId="ADAL" clId="{32BCC16E-2085-491D-9606-37FC5E0A0A7E}"/>
    <pc:docChg chg="undo custSel addSld delSld modSld sldOrd modSection">
      <pc:chgData name="Matthew Ingmire" userId="9fd26a08-3408-47e2-a1fd-170cdbd7479c" providerId="ADAL" clId="{32BCC16E-2085-491D-9606-37FC5E0A0A7E}" dt="2023-05-24T21:47:50.741" v="1214" actId="1076"/>
      <pc:docMkLst>
        <pc:docMk/>
      </pc:docMkLst>
      <pc:sldChg chg="delSp modSp del mod">
        <pc:chgData name="Matthew Ingmire" userId="9fd26a08-3408-47e2-a1fd-170cdbd7479c" providerId="ADAL" clId="{32BCC16E-2085-491D-9606-37FC5E0A0A7E}" dt="2023-05-24T19:24:22.902" v="557" actId="47"/>
        <pc:sldMkLst>
          <pc:docMk/>
          <pc:sldMk cId="1062178597" sldId="303"/>
        </pc:sldMkLst>
        <pc:spChg chg="del">
          <ac:chgData name="Matthew Ingmire" userId="9fd26a08-3408-47e2-a1fd-170cdbd7479c" providerId="ADAL" clId="{32BCC16E-2085-491D-9606-37FC5E0A0A7E}" dt="2023-05-24T19:16:03.579" v="21" actId="478"/>
          <ac:spMkLst>
            <pc:docMk/>
            <pc:sldMk cId="1062178597" sldId="303"/>
            <ac:spMk id="3" creationId="{E68590F5-889E-4167-DF7C-23FBC21FC881}"/>
          </ac:spMkLst>
        </pc:spChg>
        <pc:spChg chg="del mod">
          <ac:chgData name="Matthew Ingmire" userId="9fd26a08-3408-47e2-a1fd-170cdbd7479c" providerId="ADAL" clId="{32BCC16E-2085-491D-9606-37FC5E0A0A7E}" dt="2023-05-24T19:16:02.792" v="20" actId="478"/>
          <ac:spMkLst>
            <pc:docMk/>
            <pc:sldMk cId="1062178597" sldId="303"/>
            <ac:spMk id="4" creationId="{E0D3A687-46A5-ADD0-C147-F900D2475382}"/>
          </ac:spMkLst>
        </pc:spChg>
        <pc:spChg chg="del mod">
          <ac:chgData name="Matthew Ingmire" userId="9fd26a08-3408-47e2-a1fd-170cdbd7479c" providerId="ADAL" clId="{32BCC16E-2085-491D-9606-37FC5E0A0A7E}" dt="2023-05-24T19:16:04.250" v="22" actId="478"/>
          <ac:spMkLst>
            <pc:docMk/>
            <pc:sldMk cId="1062178597" sldId="303"/>
            <ac:spMk id="9" creationId="{31EC003A-51DB-4109-AF8A-62374C5C8200}"/>
          </ac:spMkLst>
        </pc:spChg>
        <pc:spChg chg="del">
          <ac:chgData name="Matthew Ingmire" userId="9fd26a08-3408-47e2-a1fd-170cdbd7479c" providerId="ADAL" clId="{32BCC16E-2085-491D-9606-37FC5E0A0A7E}" dt="2023-05-24T19:16:01.112" v="17" actId="478"/>
          <ac:spMkLst>
            <pc:docMk/>
            <pc:sldMk cId="1062178597" sldId="303"/>
            <ac:spMk id="12" creationId="{AA8ECA13-6822-4EA4-9EB7-DC4A8E0E6DDF}"/>
          </ac:spMkLst>
        </pc:spChg>
        <pc:spChg chg="del mod">
          <ac:chgData name="Matthew Ingmire" userId="9fd26a08-3408-47e2-a1fd-170cdbd7479c" providerId="ADAL" clId="{32BCC16E-2085-491D-9606-37FC5E0A0A7E}" dt="2023-05-24T19:16:01.708" v="18" actId="478"/>
          <ac:spMkLst>
            <pc:docMk/>
            <pc:sldMk cId="1062178597" sldId="303"/>
            <ac:spMk id="13" creationId="{A4C66E1C-7FD7-4CD8-B2EB-D2988CF8EDEE}"/>
          </ac:spMkLst>
        </pc:spChg>
        <pc:spChg chg="mod">
          <ac:chgData name="Matthew Ingmire" userId="9fd26a08-3408-47e2-a1fd-170cdbd7479c" providerId="ADAL" clId="{32BCC16E-2085-491D-9606-37FC5E0A0A7E}" dt="2023-05-24T19:16:54.737" v="103" actId="2085"/>
          <ac:spMkLst>
            <pc:docMk/>
            <pc:sldMk cId="1062178597" sldId="303"/>
            <ac:spMk id="14" creationId="{63A16E37-4ECD-488D-ACF7-D045E506BC5F}"/>
          </ac:spMkLst>
        </pc:spChg>
        <pc:spChg chg="del mod">
          <ac:chgData name="Matthew Ingmire" userId="9fd26a08-3408-47e2-a1fd-170cdbd7479c" providerId="ADAL" clId="{32BCC16E-2085-491D-9606-37FC5E0A0A7E}" dt="2023-05-24T19:16:25.825" v="80" actId="478"/>
          <ac:spMkLst>
            <pc:docMk/>
            <pc:sldMk cId="1062178597" sldId="303"/>
            <ac:spMk id="21" creationId="{3ACDAC4E-82AB-4150-998C-5C64769B6452}"/>
          </ac:spMkLst>
        </pc:spChg>
        <pc:spChg chg="mod">
          <ac:chgData name="Matthew Ingmire" userId="9fd26a08-3408-47e2-a1fd-170cdbd7479c" providerId="ADAL" clId="{32BCC16E-2085-491D-9606-37FC5E0A0A7E}" dt="2023-05-24T19:16:20.417" v="79" actId="20577"/>
          <ac:spMkLst>
            <pc:docMk/>
            <pc:sldMk cId="1062178597" sldId="303"/>
            <ac:spMk id="27" creationId="{33877242-BA07-4D54-BA16-06AAF87D7C31}"/>
          </ac:spMkLst>
        </pc:spChg>
      </pc:sldChg>
      <pc:sldChg chg="addSp modSp mod ord">
        <pc:chgData name="Matthew Ingmire" userId="9fd26a08-3408-47e2-a1fd-170cdbd7479c" providerId="ADAL" clId="{32BCC16E-2085-491D-9606-37FC5E0A0A7E}" dt="2023-05-24T19:29:10.427" v="752" actId="1076"/>
        <pc:sldMkLst>
          <pc:docMk/>
          <pc:sldMk cId="1719627876" sldId="516"/>
        </pc:sldMkLst>
        <pc:spChg chg="mod">
          <ac:chgData name="Matthew Ingmire" userId="9fd26a08-3408-47e2-a1fd-170cdbd7479c" providerId="ADAL" clId="{32BCC16E-2085-491D-9606-37FC5E0A0A7E}" dt="2023-05-24T19:21:20.184" v="426" actId="108"/>
          <ac:spMkLst>
            <pc:docMk/>
            <pc:sldMk cId="1719627876" sldId="516"/>
            <ac:spMk id="2" creationId="{75871EA5-95B2-2CC8-7692-6E1EFD3E7530}"/>
          </ac:spMkLst>
        </pc:spChg>
        <pc:spChg chg="mod">
          <ac:chgData name="Matthew Ingmire" userId="9fd26a08-3408-47e2-a1fd-170cdbd7479c" providerId="ADAL" clId="{32BCC16E-2085-491D-9606-37FC5E0A0A7E}" dt="2023-05-24T19:22:34.080" v="548" actId="313"/>
          <ac:spMkLst>
            <pc:docMk/>
            <pc:sldMk cId="1719627876" sldId="516"/>
            <ac:spMk id="3" creationId="{5F2BCF3B-5C33-EED8-7900-70F18EC7A17E}"/>
          </ac:spMkLst>
        </pc:spChg>
        <pc:spChg chg="mod">
          <ac:chgData name="Matthew Ingmire" userId="9fd26a08-3408-47e2-a1fd-170cdbd7479c" providerId="ADAL" clId="{32BCC16E-2085-491D-9606-37FC5E0A0A7E}" dt="2023-05-24T19:22:21.755" v="547" actId="6549"/>
          <ac:spMkLst>
            <pc:docMk/>
            <pc:sldMk cId="1719627876" sldId="516"/>
            <ac:spMk id="5" creationId="{DA080C8D-626B-46AA-916B-D28377F9681C}"/>
          </ac:spMkLst>
        </pc:spChg>
        <pc:spChg chg="mod">
          <ac:chgData name="Matthew Ingmire" userId="9fd26a08-3408-47e2-a1fd-170cdbd7479c" providerId="ADAL" clId="{32BCC16E-2085-491D-9606-37FC5E0A0A7E}" dt="2023-05-24T19:20:35.670" v="338" actId="6549"/>
          <ac:spMkLst>
            <pc:docMk/>
            <pc:sldMk cId="1719627876" sldId="516"/>
            <ac:spMk id="6" creationId="{0366ECB2-1761-99F7-C786-35CA695730EE}"/>
          </ac:spMkLst>
        </pc:spChg>
        <pc:spChg chg="mod">
          <ac:chgData name="Matthew Ingmire" userId="9fd26a08-3408-47e2-a1fd-170cdbd7479c" providerId="ADAL" clId="{32BCC16E-2085-491D-9606-37FC5E0A0A7E}" dt="2023-05-24T19:20:39.498" v="343" actId="20577"/>
          <ac:spMkLst>
            <pc:docMk/>
            <pc:sldMk cId="1719627876" sldId="516"/>
            <ac:spMk id="7" creationId="{F123DBAD-D44A-C621-1C0A-67BE512E6FD6}"/>
          </ac:spMkLst>
        </pc:spChg>
        <pc:spChg chg="add mod">
          <ac:chgData name="Matthew Ingmire" userId="9fd26a08-3408-47e2-a1fd-170cdbd7479c" providerId="ADAL" clId="{32BCC16E-2085-491D-9606-37FC5E0A0A7E}" dt="2023-05-24T19:29:10.427" v="752" actId="1076"/>
          <ac:spMkLst>
            <pc:docMk/>
            <pc:sldMk cId="1719627876" sldId="516"/>
            <ac:spMk id="10" creationId="{5EC00C08-39E1-34A0-DFBC-E49E564BA796}"/>
          </ac:spMkLst>
        </pc:spChg>
        <pc:spChg chg="mod">
          <ac:chgData name="Matthew Ingmire" userId="9fd26a08-3408-47e2-a1fd-170cdbd7479c" providerId="ADAL" clId="{32BCC16E-2085-491D-9606-37FC5E0A0A7E}" dt="2023-05-24T19:20:34.586" v="337" actId="6549"/>
          <ac:spMkLst>
            <pc:docMk/>
            <pc:sldMk cId="1719627876" sldId="516"/>
            <ac:spMk id="13" creationId="{A4C66E1C-7FD7-4CD8-B2EB-D2988CF8EDEE}"/>
          </ac:spMkLst>
        </pc:spChg>
        <pc:spChg chg="add mod">
          <ac:chgData name="Matthew Ingmire" userId="9fd26a08-3408-47e2-a1fd-170cdbd7479c" providerId="ADAL" clId="{32BCC16E-2085-491D-9606-37FC5E0A0A7E}" dt="2023-05-24T19:29:06.433" v="751" actId="1076"/>
          <ac:spMkLst>
            <pc:docMk/>
            <pc:sldMk cId="1719627876" sldId="516"/>
            <ac:spMk id="18" creationId="{E4821C11-BF4E-33A5-DA9F-8A45F724BD36}"/>
          </ac:spMkLst>
        </pc:spChg>
        <pc:spChg chg="mod">
          <ac:chgData name="Matthew Ingmire" userId="9fd26a08-3408-47e2-a1fd-170cdbd7479c" providerId="ADAL" clId="{32BCC16E-2085-491D-9606-37FC5E0A0A7E}" dt="2023-05-24T19:28:34.131" v="743" actId="313"/>
          <ac:spMkLst>
            <pc:docMk/>
            <pc:sldMk cId="1719627876" sldId="516"/>
            <ac:spMk id="27" creationId="{33877242-BA07-4D54-BA16-06AAF87D7C31}"/>
          </ac:spMkLst>
        </pc:spChg>
        <pc:spChg chg="mod">
          <ac:chgData name="Matthew Ingmire" userId="9fd26a08-3408-47e2-a1fd-170cdbd7479c" providerId="ADAL" clId="{32BCC16E-2085-491D-9606-37FC5E0A0A7E}" dt="2023-05-24T19:25:09.843" v="559" actId="207"/>
          <ac:spMkLst>
            <pc:docMk/>
            <pc:sldMk cId="1719627876" sldId="516"/>
            <ac:spMk id="48" creationId="{02C92289-AFF1-75A1-9A39-0486C4698FDD}"/>
          </ac:spMkLst>
        </pc:spChg>
        <pc:spChg chg="mod">
          <ac:chgData name="Matthew Ingmire" userId="9fd26a08-3408-47e2-a1fd-170cdbd7479c" providerId="ADAL" clId="{32BCC16E-2085-491D-9606-37FC5E0A0A7E}" dt="2023-05-24T19:20:53.665" v="364" actId="20577"/>
          <ac:spMkLst>
            <pc:docMk/>
            <pc:sldMk cId="1719627876" sldId="516"/>
            <ac:spMk id="49" creationId="{9AB62591-0D96-954F-BEEE-D8063887A931}"/>
          </ac:spMkLst>
        </pc:spChg>
        <pc:cxnChg chg="add mod">
          <ac:chgData name="Matthew Ingmire" userId="9fd26a08-3408-47e2-a1fd-170cdbd7479c" providerId="ADAL" clId="{32BCC16E-2085-491D-9606-37FC5E0A0A7E}" dt="2023-05-24T19:23:18.764" v="556" actId="1076"/>
          <ac:cxnSpMkLst>
            <pc:docMk/>
            <pc:sldMk cId="1719627876" sldId="516"/>
            <ac:cxnSpMk id="9" creationId="{8540372B-176D-768B-2EF0-289E3361C299}"/>
          </ac:cxnSpMkLst>
        </pc:cxnChg>
      </pc:sldChg>
      <pc:sldChg chg="addSp delSp modSp add mod">
        <pc:chgData name="Matthew Ingmire" userId="9fd26a08-3408-47e2-a1fd-170cdbd7479c" providerId="ADAL" clId="{32BCC16E-2085-491D-9606-37FC5E0A0A7E}" dt="2023-05-24T21:47:50.741" v="1214" actId="1076"/>
        <pc:sldMkLst>
          <pc:docMk/>
          <pc:sldMk cId="4081473555" sldId="517"/>
        </pc:sldMkLst>
        <pc:spChg chg="del">
          <ac:chgData name="Matthew Ingmire" userId="9fd26a08-3408-47e2-a1fd-170cdbd7479c" providerId="ADAL" clId="{32BCC16E-2085-491D-9606-37FC5E0A0A7E}" dt="2023-05-24T20:10:14.320" v="798" actId="478"/>
          <ac:spMkLst>
            <pc:docMk/>
            <pc:sldMk cId="4081473555" sldId="517"/>
            <ac:spMk id="2" creationId="{004C9DDD-2805-E868-A602-CB2A0BE2278A}"/>
          </ac:spMkLst>
        </pc:spChg>
        <pc:spChg chg="del">
          <ac:chgData name="Matthew Ingmire" userId="9fd26a08-3408-47e2-a1fd-170cdbd7479c" providerId="ADAL" clId="{32BCC16E-2085-491D-9606-37FC5E0A0A7E}" dt="2023-05-24T20:10:13.592" v="797" actId="478"/>
          <ac:spMkLst>
            <pc:docMk/>
            <pc:sldMk cId="4081473555" sldId="517"/>
            <ac:spMk id="3" creationId="{5DFAEBC8-43FA-0363-EB8D-8BAC682B43E5}"/>
          </ac:spMkLst>
        </pc:spChg>
        <pc:spChg chg="del">
          <ac:chgData name="Matthew Ingmire" userId="9fd26a08-3408-47e2-a1fd-170cdbd7479c" providerId="ADAL" clId="{32BCC16E-2085-491D-9606-37FC5E0A0A7E}" dt="2023-05-24T20:10:11.186" v="795" actId="478"/>
          <ac:spMkLst>
            <pc:docMk/>
            <pc:sldMk cId="4081473555" sldId="517"/>
            <ac:spMk id="4" creationId="{4982EC14-F7B4-7BE7-7654-9F00463068C2}"/>
          </ac:spMkLst>
        </pc:spChg>
        <pc:spChg chg="del">
          <ac:chgData name="Matthew Ingmire" userId="9fd26a08-3408-47e2-a1fd-170cdbd7479c" providerId="ADAL" clId="{32BCC16E-2085-491D-9606-37FC5E0A0A7E}" dt="2023-05-24T20:10:12.520" v="796" actId="478"/>
          <ac:spMkLst>
            <pc:docMk/>
            <pc:sldMk cId="4081473555" sldId="517"/>
            <ac:spMk id="5" creationId="{469D825D-4F74-0561-A509-B74CE98D4DDE}"/>
          </ac:spMkLst>
        </pc:spChg>
        <pc:spChg chg="del">
          <ac:chgData name="Matthew Ingmire" userId="9fd26a08-3408-47e2-a1fd-170cdbd7479c" providerId="ADAL" clId="{32BCC16E-2085-491D-9606-37FC5E0A0A7E}" dt="2023-05-24T20:10:14.960" v="799" actId="478"/>
          <ac:spMkLst>
            <pc:docMk/>
            <pc:sldMk cId="4081473555" sldId="517"/>
            <ac:spMk id="7" creationId="{3AB6F237-92BB-4915-7D4C-555ACC48F746}"/>
          </ac:spMkLst>
        </pc:spChg>
        <pc:spChg chg="add mod">
          <ac:chgData name="Matthew Ingmire" userId="9fd26a08-3408-47e2-a1fd-170cdbd7479c" providerId="ADAL" clId="{32BCC16E-2085-491D-9606-37FC5E0A0A7E}" dt="2023-05-24T21:47:50.741" v="1214" actId="1076"/>
          <ac:spMkLst>
            <pc:docMk/>
            <pc:sldMk cId="4081473555" sldId="517"/>
            <ac:spMk id="8" creationId="{1A99BEA8-5002-CC6F-418C-E1A08300AD73}"/>
          </ac:spMkLst>
        </pc:spChg>
        <pc:spChg chg="del">
          <ac:chgData name="Matthew Ingmire" userId="9fd26a08-3408-47e2-a1fd-170cdbd7479c" providerId="ADAL" clId="{32BCC16E-2085-491D-9606-37FC5E0A0A7E}" dt="2023-05-24T20:10:08.243" v="792" actId="478"/>
          <ac:spMkLst>
            <pc:docMk/>
            <pc:sldMk cId="4081473555" sldId="517"/>
            <ac:spMk id="11" creationId="{3DD1A4C6-F32F-E1DD-8BC1-CCFBD9D857B3}"/>
          </ac:spMkLst>
        </pc:spChg>
        <pc:spChg chg="del">
          <ac:chgData name="Matthew Ingmire" userId="9fd26a08-3408-47e2-a1fd-170cdbd7479c" providerId="ADAL" clId="{32BCC16E-2085-491D-9606-37FC5E0A0A7E}" dt="2023-05-24T20:10:10.186" v="794" actId="478"/>
          <ac:spMkLst>
            <pc:docMk/>
            <pc:sldMk cId="4081473555" sldId="517"/>
            <ac:spMk id="12" creationId="{D903CED4-2AAA-3BCB-6B5E-94DCA922B5F7}"/>
          </ac:spMkLst>
        </pc:spChg>
        <pc:spChg chg="mod">
          <ac:chgData name="Matthew Ingmire" userId="9fd26a08-3408-47e2-a1fd-170cdbd7479c" providerId="ADAL" clId="{32BCC16E-2085-491D-9606-37FC5E0A0A7E}" dt="2023-05-24T20:10:04.625" v="791" actId="6549"/>
          <ac:spMkLst>
            <pc:docMk/>
            <pc:sldMk cId="4081473555" sldId="517"/>
            <ac:spMk id="27" creationId="{33877242-BA07-4D54-BA16-06AAF87D7C31}"/>
          </ac:spMkLst>
        </pc:spChg>
        <pc:picChg chg="add del">
          <ac:chgData name="Matthew Ingmire" userId="9fd26a08-3408-47e2-a1fd-170cdbd7479c" providerId="ADAL" clId="{32BCC16E-2085-491D-9606-37FC5E0A0A7E}" dt="2023-05-24T20:22:00.547" v="862" actId="478"/>
          <ac:picMkLst>
            <pc:docMk/>
            <pc:sldMk cId="4081473555" sldId="517"/>
            <ac:picMk id="1026" creationId="{2ED6223E-3599-77D4-D080-3743C27732C1}"/>
          </ac:picMkLst>
        </pc:picChg>
        <pc:picChg chg="del">
          <ac:chgData name="Matthew Ingmire" userId="9fd26a08-3408-47e2-a1fd-170cdbd7479c" providerId="ADAL" clId="{32BCC16E-2085-491D-9606-37FC5E0A0A7E}" dt="2023-05-24T20:10:09.152" v="793" actId="478"/>
          <ac:picMkLst>
            <pc:docMk/>
            <pc:sldMk cId="4081473555" sldId="517"/>
            <ac:picMk id="2050" creationId="{718B5CF3-D145-45AF-976E-3C0C46BC6690}"/>
          </ac:picMkLst>
        </pc:picChg>
        <pc:cxnChg chg="del">
          <ac:chgData name="Matthew Ingmire" userId="9fd26a08-3408-47e2-a1fd-170cdbd7479c" providerId="ADAL" clId="{32BCC16E-2085-491D-9606-37FC5E0A0A7E}" dt="2023-05-24T20:10:15.664" v="800" actId="478"/>
          <ac:cxnSpMkLst>
            <pc:docMk/>
            <pc:sldMk cId="4081473555" sldId="517"/>
            <ac:cxnSpMk id="10" creationId="{F9E90CDD-DF92-E1DB-045D-2AA6029EB97F}"/>
          </ac:cxnSpMkLst>
        </pc:cxnChg>
      </pc:sldChg>
      <pc:sldChg chg="addSp delSp modSp add mod ord">
        <pc:chgData name="Matthew Ingmire" userId="9fd26a08-3408-47e2-a1fd-170cdbd7479c" providerId="ADAL" clId="{32BCC16E-2085-491D-9606-37FC5E0A0A7E}" dt="2023-05-24T21:01:13.490" v="1002" actId="1076"/>
        <pc:sldMkLst>
          <pc:docMk/>
          <pc:sldMk cId="2836812122" sldId="518"/>
        </pc:sldMkLst>
        <pc:spChg chg="mod">
          <ac:chgData name="Matthew Ingmire" userId="9fd26a08-3408-47e2-a1fd-170cdbd7479c" providerId="ADAL" clId="{32BCC16E-2085-491D-9606-37FC5E0A0A7E}" dt="2023-05-24T21:00:45.573" v="997" actId="1036"/>
          <ac:spMkLst>
            <pc:docMk/>
            <pc:sldMk cId="2836812122" sldId="518"/>
            <ac:spMk id="8" creationId="{1A99BEA8-5002-CC6F-418C-E1A08300AD73}"/>
          </ac:spMkLst>
        </pc:spChg>
        <pc:spChg chg="mod">
          <ac:chgData name="Matthew Ingmire" userId="9fd26a08-3408-47e2-a1fd-170cdbd7479c" providerId="ADAL" clId="{32BCC16E-2085-491D-9606-37FC5E0A0A7E}" dt="2023-05-24T21:00:20.154" v="993" actId="20577"/>
          <ac:spMkLst>
            <pc:docMk/>
            <pc:sldMk cId="2836812122" sldId="518"/>
            <ac:spMk id="27" creationId="{33877242-BA07-4D54-BA16-06AAF87D7C31}"/>
          </ac:spMkLst>
        </pc:spChg>
        <pc:picChg chg="add mod">
          <ac:chgData name="Matthew Ingmire" userId="9fd26a08-3408-47e2-a1fd-170cdbd7479c" providerId="ADAL" clId="{32BCC16E-2085-491D-9606-37FC5E0A0A7E}" dt="2023-05-24T21:00:58.246" v="999" actId="1076"/>
          <ac:picMkLst>
            <pc:docMk/>
            <pc:sldMk cId="2836812122" sldId="518"/>
            <ac:picMk id="3" creationId="{F9019A4E-02A0-F52B-4342-11FA92E0360A}"/>
          </ac:picMkLst>
        </pc:picChg>
        <pc:picChg chg="add del mod">
          <ac:chgData name="Matthew Ingmire" userId="9fd26a08-3408-47e2-a1fd-170cdbd7479c" providerId="ADAL" clId="{32BCC16E-2085-491D-9606-37FC5E0A0A7E}" dt="2023-05-24T20:40:43.553" v="974" actId="478"/>
          <ac:picMkLst>
            <pc:docMk/>
            <pc:sldMk cId="2836812122" sldId="518"/>
            <ac:picMk id="4" creationId="{3650D93B-0424-2EB1-B98C-2264E0D21CE9}"/>
          </ac:picMkLst>
        </pc:picChg>
        <pc:picChg chg="add mod ord modCrop">
          <ac:chgData name="Matthew Ingmire" userId="9fd26a08-3408-47e2-a1fd-170cdbd7479c" providerId="ADAL" clId="{32BCC16E-2085-491D-9606-37FC5E0A0A7E}" dt="2023-05-24T21:01:13.490" v="1002" actId="1076"/>
          <ac:picMkLst>
            <pc:docMk/>
            <pc:sldMk cId="2836812122" sldId="518"/>
            <ac:picMk id="6" creationId="{98297E4F-85AE-8391-957A-84B788CE14DC}"/>
          </ac:picMkLst>
        </pc:picChg>
        <pc:picChg chg="add mod">
          <ac:chgData name="Matthew Ingmire" userId="9fd26a08-3408-47e2-a1fd-170cdbd7479c" providerId="ADAL" clId="{32BCC16E-2085-491D-9606-37FC5E0A0A7E}" dt="2023-05-24T20:38:07.365" v="968" actId="1076"/>
          <ac:picMkLst>
            <pc:docMk/>
            <pc:sldMk cId="2836812122" sldId="518"/>
            <ac:picMk id="2050" creationId="{68AD8B60-CA8D-9F51-AD7F-1502672B2CF0}"/>
          </ac:picMkLst>
        </pc:picChg>
      </pc:sldChg>
      <pc:sldChg chg="add del">
        <pc:chgData name="Matthew Ingmire" userId="9fd26a08-3408-47e2-a1fd-170cdbd7479c" providerId="ADAL" clId="{32BCC16E-2085-491D-9606-37FC5E0A0A7E}" dt="2023-05-24T20:25:37.453" v="865" actId="47"/>
        <pc:sldMkLst>
          <pc:docMk/>
          <pc:sldMk cId="3096955436" sldId="5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8163" cy="469900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9" y="2"/>
            <a:ext cx="3078163" cy="469900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r">
              <a:defRPr sz="1200"/>
            </a:lvl1pPr>
          </a:lstStyle>
          <a:p>
            <a:fld id="{4A6B795F-F13C-4DD5-B1FD-7B69E578B1D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99529"/>
            <a:ext cx="3078163" cy="469900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9" y="8899529"/>
            <a:ext cx="3078163" cy="469900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r">
              <a:defRPr sz="1200"/>
            </a:lvl1pPr>
          </a:lstStyle>
          <a:p>
            <a:fld id="{10567DE8-328D-4248-ADB3-965A501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3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77739" cy="470098"/>
          </a:xfrm>
          <a:prstGeom prst="rect">
            <a:avLst/>
          </a:prstGeom>
        </p:spPr>
        <p:txBody>
          <a:bodyPr vert="horz" lIns="94091" tIns="47047" rIns="94091" bIns="470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8" y="0"/>
            <a:ext cx="3077739" cy="470098"/>
          </a:xfrm>
          <a:prstGeom prst="rect">
            <a:avLst/>
          </a:prstGeom>
        </p:spPr>
        <p:txBody>
          <a:bodyPr vert="horz" lIns="94091" tIns="47047" rIns="94091" bIns="47047" rtlCol="0"/>
          <a:lstStyle>
            <a:lvl1pPr algn="r">
              <a:defRPr sz="1200"/>
            </a:lvl1pPr>
          </a:lstStyle>
          <a:p>
            <a:fld id="{10676A4E-2D8C-4108-8100-9827C520687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6375" y="1171575"/>
            <a:ext cx="4149725" cy="3160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91" tIns="47047" rIns="94091" bIns="4704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09041"/>
            <a:ext cx="5681980" cy="3689212"/>
          </a:xfrm>
          <a:prstGeom prst="rect">
            <a:avLst/>
          </a:prstGeom>
        </p:spPr>
        <p:txBody>
          <a:bodyPr vert="horz" lIns="94091" tIns="47047" rIns="94091" bIns="4704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99333"/>
            <a:ext cx="3077739" cy="470097"/>
          </a:xfrm>
          <a:prstGeom prst="rect">
            <a:avLst/>
          </a:prstGeom>
        </p:spPr>
        <p:txBody>
          <a:bodyPr vert="horz" lIns="94091" tIns="47047" rIns="94091" bIns="470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8" y="8899333"/>
            <a:ext cx="3077739" cy="470097"/>
          </a:xfrm>
          <a:prstGeom prst="rect">
            <a:avLst/>
          </a:prstGeom>
        </p:spPr>
        <p:txBody>
          <a:bodyPr vert="horz" lIns="94091" tIns="47047" rIns="94091" bIns="47047" rtlCol="0" anchor="b"/>
          <a:lstStyle>
            <a:lvl1pPr algn="r">
              <a:defRPr sz="1200"/>
            </a:lvl1pPr>
          </a:lstStyle>
          <a:p>
            <a:fld id="{18A141C0-C59F-4266-8F22-AF8BA674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834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1pPr>
    <a:lvl2pPr marL="483306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2pPr>
    <a:lvl3pPr marL="966612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3pPr>
    <a:lvl4pPr marL="1449918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4pPr>
    <a:lvl5pPr marL="1933224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5pPr>
    <a:lvl6pPr marL="2416531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6pPr>
    <a:lvl7pPr marL="2899837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7pPr>
    <a:lvl8pPr marL="3383143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8pPr>
    <a:lvl9pPr marL="3866449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6375" y="1171575"/>
            <a:ext cx="4149725" cy="3160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90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6375" y="1171575"/>
            <a:ext cx="4149725" cy="3160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05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6375" y="1171575"/>
            <a:ext cx="4149725" cy="3160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10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6375" y="1171575"/>
            <a:ext cx="4149725" cy="3160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5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197191"/>
            <a:ext cx="8161020" cy="254677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842174"/>
            <a:ext cx="7200900" cy="176614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73" indent="0" algn="ctr">
              <a:buNone/>
              <a:defRPr sz="2100"/>
            </a:lvl2pPr>
            <a:lvl3pPr marL="960147" indent="0" algn="ctr">
              <a:buNone/>
              <a:defRPr sz="1890"/>
            </a:lvl3pPr>
            <a:lvl4pPr marL="1440220" indent="0" algn="ctr">
              <a:buNone/>
              <a:defRPr sz="1680"/>
            </a:lvl4pPr>
            <a:lvl5pPr marL="1920292" indent="0" algn="ctr">
              <a:buNone/>
              <a:defRPr sz="1680"/>
            </a:lvl5pPr>
            <a:lvl6pPr marL="2400365" indent="0" algn="ctr">
              <a:buNone/>
              <a:defRPr sz="1680"/>
            </a:lvl6pPr>
            <a:lvl7pPr marL="2880439" indent="0" algn="ctr">
              <a:buNone/>
              <a:defRPr sz="1680"/>
            </a:lvl7pPr>
            <a:lvl8pPr marL="3360512" indent="0" algn="ctr">
              <a:buNone/>
              <a:defRPr sz="1680"/>
            </a:lvl8pPr>
            <a:lvl9pPr marL="3840585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92E3-3B4A-46AF-9314-A50F9C19848F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1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26F8-9DC7-4C16-8C84-E01FCD37AF8F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4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89467"/>
            <a:ext cx="2070259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89467"/>
            <a:ext cx="6090761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FDCD-8555-437D-A838-2CA2152D500A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6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83" y="1947337"/>
            <a:ext cx="8281035" cy="4641427"/>
          </a:xfrm>
        </p:spPr>
        <p:txBody>
          <a:bodyPr/>
          <a:lstStyle>
            <a:lvl1pPr marL="574691" indent="-457212">
              <a:defRPr/>
            </a:lvl1pPr>
            <a:lvl2pPr marL="574691" indent="-457212">
              <a:defRPr/>
            </a:lvl2pPr>
            <a:lvl3pPr marL="117478" indent="0">
              <a:buFontTx/>
              <a:buNone/>
              <a:defRPr lang="en-US" sz="1000" b="1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460388" indent="-342909">
              <a:defRPr/>
            </a:lvl4pPr>
            <a:lvl5pPr marL="460388" indent="-342909">
              <a:defRPr/>
            </a:lvl5pPr>
          </a:lstStyle>
          <a:p>
            <a:pPr marL="234957" lvl="2" indent="-117478" algn="l" defTabSz="966638" rtl="0" eaLnBrk="1" fontAlgn="t" latinLnBrk="0" hangingPunct="1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B0F-22EE-47B4-A869-A1B7ADA97365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4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4" y="1823726"/>
            <a:ext cx="8281035" cy="304291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4" y="4895433"/>
            <a:ext cx="8281035" cy="16001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7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4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2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9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439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51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58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B497-556B-4325-B242-ECA203EE7795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7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947333"/>
            <a:ext cx="408051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947333"/>
            <a:ext cx="408051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9E66-B119-4323-802A-5DDB724698DC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0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89468"/>
            <a:ext cx="8281035" cy="14139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6" y="1793245"/>
            <a:ext cx="4061757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73" indent="0">
              <a:buNone/>
              <a:defRPr sz="2100" b="1"/>
            </a:lvl2pPr>
            <a:lvl3pPr marL="960147" indent="0">
              <a:buNone/>
              <a:defRPr sz="1890" b="1"/>
            </a:lvl3pPr>
            <a:lvl4pPr marL="1440220" indent="0">
              <a:buNone/>
              <a:defRPr sz="1680" b="1"/>
            </a:lvl4pPr>
            <a:lvl5pPr marL="1920292" indent="0">
              <a:buNone/>
              <a:defRPr sz="1680" b="1"/>
            </a:lvl5pPr>
            <a:lvl6pPr marL="2400365" indent="0">
              <a:buNone/>
              <a:defRPr sz="1680" b="1"/>
            </a:lvl6pPr>
            <a:lvl7pPr marL="2880439" indent="0">
              <a:buNone/>
              <a:defRPr sz="1680" b="1"/>
            </a:lvl7pPr>
            <a:lvl8pPr marL="3360512" indent="0">
              <a:buNone/>
              <a:defRPr sz="1680" b="1"/>
            </a:lvl8pPr>
            <a:lvl9pPr marL="3840585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6" y="2672084"/>
            <a:ext cx="406175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10" y="1793245"/>
            <a:ext cx="4081761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73" indent="0">
              <a:buNone/>
              <a:defRPr sz="2100" b="1"/>
            </a:lvl2pPr>
            <a:lvl3pPr marL="960147" indent="0">
              <a:buNone/>
              <a:defRPr sz="1890" b="1"/>
            </a:lvl3pPr>
            <a:lvl4pPr marL="1440220" indent="0">
              <a:buNone/>
              <a:defRPr sz="1680" b="1"/>
            </a:lvl4pPr>
            <a:lvl5pPr marL="1920292" indent="0">
              <a:buNone/>
              <a:defRPr sz="1680" b="1"/>
            </a:lvl5pPr>
            <a:lvl6pPr marL="2400365" indent="0">
              <a:buNone/>
              <a:defRPr sz="1680" b="1"/>
            </a:lvl6pPr>
            <a:lvl7pPr marL="2880439" indent="0">
              <a:buNone/>
              <a:defRPr sz="1680" b="1"/>
            </a:lvl7pPr>
            <a:lvl8pPr marL="3360512" indent="0">
              <a:buNone/>
              <a:defRPr sz="1680" b="1"/>
            </a:lvl8pPr>
            <a:lvl9pPr marL="3840585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10" y="2672084"/>
            <a:ext cx="408176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D387-DA2D-4E95-9F7E-AD6754815191}" type="datetime1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2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D1F9-E405-4AA2-9C43-C313883F60F1}" type="datetime1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BC83-A6E6-4DB5-A7EC-112DCEB4286A}" type="datetime1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4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5" y="487680"/>
            <a:ext cx="3096637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053259"/>
            <a:ext cx="4860608" cy="51985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5" y="2194560"/>
            <a:ext cx="3096637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73" indent="0">
              <a:buNone/>
              <a:defRPr sz="1470"/>
            </a:lvl2pPr>
            <a:lvl3pPr marL="960147" indent="0">
              <a:buNone/>
              <a:defRPr sz="1260"/>
            </a:lvl3pPr>
            <a:lvl4pPr marL="1440220" indent="0">
              <a:buNone/>
              <a:defRPr sz="1050"/>
            </a:lvl4pPr>
            <a:lvl5pPr marL="1920292" indent="0">
              <a:buNone/>
              <a:defRPr sz="1050"/>
            </a:lvl5pPr>
            <a:lvl6pPr marL="2400365" indent="0">
              <a:buNone/>
              <a:defRPr sz="1050"/>
            </a:lvl6pPr>
            <a:lvl7pPr marL="2880439" indent="0">
              <a:buNone/>
              <a:defRPr sz="1050"/>
            </a:lvl7pPr>
            <a:lvl8pPr marL="3360512" indent="0">
              <a:buNone/>
              <a:defRPr sz="1050"/>
            </a:lvl8pPr>
            <a:lvl9pPr marL="3840585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1A69-EF71-4DD0-998D-978B90A5E251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4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5" y="487680"/>
            <a:ext cx="3096637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053259"/>
            <a:ext cx="4860608" cy="51985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73" indent="0">
              <a:buNone/>
              <a:defRPr sz="2940"/>
            </a:lvl2pPr>
            <a:lvl3pPr marL="960147" indent="0">
              <a:buNone/>
              <a:defRPr sz="2520"/>
            </a:lvl3pPr>
            <a:lvl4pPr marL="1440220" indent="0">
              <a:buNone/>
              <a:defRPr sz="2100"/>
            </a:lvl4pPr>
            <a:lvl5pPr marL="1920292" indent="0">
              <a:buNone/>
              <a:defRPr sz="2100"/>
            </a:lvl5pPr>
            <a:lvl6pPr marL="2400365" indent="0">
              <a:buNone/>
              <a:defRPr sz="2100"/>
            </a:lvl6pPr>
            <a:lvl7pPr marL="2880439" indent="0">
              <a:buNone/>
              <a:defRPr sz="2100"/>
            </a:lvl7pPr>
            <a:lvl8pPr marL="3360512" indent="0">
              <a:buNone/>
              <a:defRPr sz="2100"/>
            </a:lvl8pPr>
            <a:lvl9pPr marL="3840585" indent="0">
              <a:buNone/>
              <a:defRPr sz="21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5" y="2194560"/>
            <a:ext cx="3096637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73" indent="0">
              <a:buNone/>
              <a:defRPr sz="1470"/>
            </a:lvl2pPr>
            <a:lvl3pPr marL="960147" indent="0">
              <a:buNone/>
              <a:defRPr sz="1260"/>
            </a:lvl3pPr>
            <a:lvl4pPr marL="1440220" indent="0">
              <a:buNone/>
              <a:defRPr sz="1050"/>
            </a:lvl4pPr>
            <a:lvl5pPr marL="1920292" indent="0">
              <a:buNone/>
              <a:defRPr sz="1050"/>
            </a:lvl5pPr>
            <a:lvl6pPr marL="2400365" indent="0">
              <a:buNone/>
              <a:defRPr sz="1050"/>
            </a:lvl6pPr>
            <a:lvl7pPr marL="2880439" indent="0">
              <a:buNone/>
              <a:defRPr sz="1050"/>
            </a:lvl7pPr>
            <a:lvl8pPr marL="3360512" indent="0">
              <a:buNone/>
              <a:defRPr sz="1050"/>
            </a:lvl8pPr>
            <a:lvl9pPr marL="3840585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6021-6DF5-4EEE-AA38-3AE0F64FC891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9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89468"/>
            <a:ext cx="828103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947337"/>
            <a:ext cx="828103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6780112"/>
            <a:ext cx="21602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80778-5C6E-4DC0-8CF2-16F6920E642E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6780112"/>
            <a:ext cx="32404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6780112"/>
            <a:ext cx="21602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33EF-3EC9-4A80-AFF2-F1642E33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60147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7" indent="-240037" algn="l" defTabSz="96014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110" indent="-240037" algn="l" defTabSz="96014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83" indent="-240037" algn="l" defTabSz="96014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56" indent="-240037" algn="l" defTabSz="96014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329" indent="-240037" algn="l" defTabSz="96014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402" indent="-240037" algn="l" defTabSz="96014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475" indent="-240037" algn="l" defTabSz="96014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549" indent="-240037" algn="l" defTabSz="96014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622" indent="-240037" algn="l" defTabSz="96014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73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47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220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92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65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439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512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585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NBeyak/TableauP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pteamau.shinyapps.io/topyouthresilienc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tadisticas.p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dc.gov/datastatistics/index.html" TargetMode="External"/><Relationship Id="rId5" Type="http://schemas.openxmlformats.org/officeDocument/2006/relationships/hyperlink" Target="https://data.gov/" TargetMode="External"/><Relationship Id="rId4" Type="http://schemas.openxmlformats.org/officeDocument/2006/relationships/hyperlink" Target="https://childcare.gov/state-resources?state=118&amp;type=2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871EA5-95B2-2CC8-7692-6E1EFD3E7530}"/>
              </a:ext>
            </a:extLst>
          </p:cNvPr>
          <p:cNvSpPr/>
          <p:nvPr/>
        </p:nvSpPr>
        <p:spPr>
          <a:xfrm>
            <a:off x="2053445" y="4731416"/>
            <a:ext cx="192024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marL="0" lvl="1"/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60_select.R</a:t>
            </a:r>
          </a:p>
          <a:p>
            <a:pPr marL="0" lvl="1"/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data to analyze</a:t>
            </a:r>
          </a:p>
          <a:p>
            <a:pPr marL="0" lvl="1"/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562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80C8D-626B-46AA-916B-D28377F9681C}"/>
              </a:ext>
            </a:extLst>
          </p:cNvPr>
          <p:cNvSpPr/>
          <p:nvPr/>
        </p:nvSpPr>
        <p:spPr>
          <a:xfrm>
            <a:off x="3994342" y="4720181"/>
            <a:ext cx="192024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marL="0" lvl="1"/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70_analyze.R</a:t>
            </a:r>
          </a:p>
          <a:p>
            <a:pPr marL="58737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EDA reports</a:t>
            </a:r>
          </a:p>
          <a:p>
            <a:pPr marL="0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analysis</a:t>
            </a:r>
          </a:p>
          <a:p>
            <a:pPr marL="0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Inferential analysis</a:t>
            </a:r>
          </a:p>
          <a:p>
            <a:pPr marL="0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B62591-0D96-954F-BEEE-D8063887A931}"/>
              </a:ext>
            </a:extLst>
          </p:cNvPr>
          <p:cNvSpPr/>
          <p:nvPr/>
        </p:nvSpPr>
        <p:spPr>
          <a:xfrm>
            <a:off x="89162" y="4742651"/>
            <a:ext cx="192024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marL="0" lvl="1"/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50_clean.R</a:t>
            </a:r>
          </a:p>
          <a:p>
            <a:pPr marL="0" lvl="1"/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missing data</a:t>
            </a:r>
          </a:p>
          <a:p>
            <a:pPr marL="0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outliers</a:t>
            </a:r>
          </a:p>
          <a:p>
            <a:pPr marL="457200" lvl="2" indent="-166688">
              <a:buFont typeface="Courier New" panose="02070309020205020404" pitchFamily="49" charset="0"/>
              <a:buChar char="o"/>
            </a:pP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0512" lvl="2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D5055C-2763-8F3F-B46C-68EE775BA8FF}"/>
              </a:ext>
            </a:extLst>
          </p:cNvPr>
          <p:cNvSpPr/>
          <p:nvPr/>
        </p:nvSpPr>
        <p:spPr>
          <a:xfrm>
            <a:off x="5920326" y="4708946"/>
            <a:ext cx="192024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marL="0" lvl="1"/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80_model.R</a:t>
            </a:r>
          </a:p>
          <a:p>
            <a:pPr marL="0" lvl="1"/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562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33877242-BA07-4D54-BA16-06AAF87D7C31}"/>
              </a:ext>
            </a:extLst>
          </p:cNvPr>
          <p:cNvSpPr/>
          <p:nvPr/>
        </p:nvSpPr>
        <p:spPr>
          <a:xfrm>
            <a:off x="179615" y="89133"/>
            <a:ext cx="6176580" cy="411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ROADMAP</a:t>
            </a:r>
          </a:p>
          <a:p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Mental Health Dashboard for Youth in PR (Tableau)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C66E1C-7FD7-4CD8-B2EB-D2988CF8EDEE}"/>
              </a:ext>
            </a:extLst>
          </p:cNvPr>
          <p:cNvSpPr/>
          <p:nvPr/>
        </p:nvSpPr>
        <p:spPr>
          <a:xfrm>
            <a:off x="2053445" y="1604475"/>
            <a:ext cx="192024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marL="55562" lvl="1"/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20_ideate.R</a:t>
            </a:r>
          </a:p>
          <a:p>
            <a:pPr marL="0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 data</a:t>
            </a:r>
          </a:p>
          <a:p>
            <a:pPr marL="0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EFCEC8-A446-20AC-F4AF-71796624E040}"/>
              </a:ext>
            </a:extLst>
          </p:cNvPr>
          <p:cNvSpPr txBox="1"/>
          <p:nvPr/>
        </p:nvSpPr>
        <p:spPr>
          <a:xfrm>
            <a:off x="5966046" y="1038982"/>
            <a:ext cx="1828800" cy="548640"/>
          </a:xfrm>
          <a:prstGeom prst="flowChartAlternateProcess">
            <a:avLst/>
          </a:prstGeom>
          <a:solidFill>
            <a:srgbClr val="0066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Explore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9E73D4-9BCF-ABCD-89BC-1AFAC1EF53BE}"/>
              </a:ext>
            </a:extLst>
          </p:cNvPr>
          <p:cNvSpPr txBox="1"/>
          <p:nvPr/>
        </p:nvSpPr>
        <p:spPr>
          <a:xfrm>
            <a:off x="2099165" y="1038982"/>
            <a:ext cx="1828800" cy="548640"/>
          </a:xfrm>
          <a:prstGeom prst="flowChartAlternateProcess">
            <a:avLst/>
          </a:prstGeom>
          <a:solidFill>
            <a:srgbClr val="0066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r>
              <a:rPr lang="en-US" sz="1000" dirty="0">
                <a:latin typeface="Arial" panose="020B0604020202020204" pitchFamily="34" charset="0"/>
              </a:rPr>
              <a:t>Collect, organize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409CFA-24C4-4E6A-9D16-034177C2C368}"/>
              </a:ext>
            </a:extLst>
          </p:cNvPr>
          <p:cNvSpPr txBox="1"/>
          <p:nvPr/>
        </p:nvSpPr>
        <p:spPr>
          <a:xfrm>
            <a:off x="2099165" y="4160307"/>
            <a:ext cx="1828800" cy="548640"/>
          </a:xfrm>
          <a:prstGeom prst="flowChartAlternateProcess">
            <a:avLst/>
          </a:prstGeom>
          <a:solidFill>
            <a:srgbClr val="0066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bg1"/>
                </a:solidFill>
                <a:cs typeface="Arial" panose="020B0604020202020204" pitchFamily="34" charset="0"/>
              </a:defRPr>
            </a:lvl1pPr>
            <a:lvl4pPr marL="0" lvl="3" algn="ctr">
              <a:defRPr sz="1050" b="1">
                <a:solidFill>
                  <a:schemeClr val="bg1"/>
                </a:solidFill>
                <a:cs typeface="Arial" panose="020B0604020202020204" pitchFamily="34" charset="0"/>
              </a:defRPr>
            </a:lvl4pPr>
          </a:lstStyle>
          <a:p>
            <a:pPr lvl="3"/>
            <a:r>
              <a:rPr lang="en-US" sz="1000" dirty="0">
                <a:latin typeface="Arial" panose="020B0604020202020204" pitchFamily="34" charset="0"/>
              </a:rPr>
              <a:t>Select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66ECB2-1761-99F7-C786-35CA695730EE}"/>
              </a:ext>
            </a:extLst>
          </p:cNvPr>
          <p:cNvSpPr/>
          <p:nvPr/>
        </p:nvSpPr>
        <p:spPr>
          <a:xfrm>
            <a:off x="3994342" y="1593240"/>
            <a:ext cx="192024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marL="0" lvl="1"/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30_transform.R</a:t>
            </a:r>
          </a:p>
          <a:p>
            <a:pPr marL="0" lvl="1"/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data types </a:t>
            </a:r>
          </a:p>
          <a:p>
            <a:pPr marL="0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columns</a:t>
            </a:r>
          </a:p>
          <a:p>
            <a:pPr marL="401638" lvl="2" indent="-169863">
              <a:buFont typeface="Courier New" panose="02070309020205020404" pitchFamily="49" charset="0"/>
              <a:buChar char="o"/>
            </a:pP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3DBAD-D44A-C621-1C0A-67BE512E6FD6}"/>
              </a:ext>
            </a:extLst>
          </p:cNvPr>
          <p:cNvSpPr/>
          <p:nvPr/>
        </p:nvSpPr>
        <p:spPr>
          <a:xfrm>
            <a:off x="5920326" y="1582005"/>
            <a:ext cx="192024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marL="0" lvl="1"/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40_explore.R</a:t>
            </a:r>
          </a:p>
          <a:p>
            <a:pPr marL="0" lvl="1"/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EDA 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CF136-C394-FB15-658C-2AB51038867B}"/>
              </a:ext>
            </a:extLst>
          </p:cNvPr>
          <p:cNvSpPr txBox="1"/>
          <p:nvPr/>
        </p:nvSpPr>
        <p:spPr>
          <a:xfrm>
            <a:off x="4040062" y="1038982"/>
            <a:ext cx="1828800" cy="548640"/>
          </a:xfrm>
          <a:prstGeom prst="flowChartAlternateProcess">
            <a:avLst/>
          </a:prstGeom>
          <a:solidFill>
            <a:srgbClr val="0066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9C226-A812-FF6F-0008-7861DE6A36EE}"/>
              </a:ext>
            </a:extLst>
          </p:cNvPr>
          <p:cNvSpPr txBox="1"/>
          <p:nvPr/>
        </p:nvSpPr>
        <p:spPr>
          <a:xfrm>
            <a:off x="4040062" y="4160307"/>
            <a:ext cx="1828800" cy="548640"/>
          </a:xfrm>
          <a:prstGeom prst="flowChartAlternateProcess">
            <a:avLst/>
          </a:prstGeom>
          <a:solidFill>
            <a:srgbClr val="0066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bg1"/>
                </a:solidFill>
                <a:cs typeface="Arial" panose="020B0604020202020204" pitchFamily="34" charset="0"/>
              </a:defRPr>
            </a:lvl1pPr>
            <a:lvl4pPr marL="0" lvl="3" algn="ctr">
              <a:defRPr sz="1050" b="1">
                <a:solidFill>
                  <a:schemeClr val="bg1"/>
                </a:solidFill>
                <a:cs typeface="Arial" panose="020B0604020202020204" pitchFamily="34" charset="0"/>
              </a:defRPr>
            </a:lvl4pPr>
          </a:lstStyle>
          <a:p>
            <a:pPr lvl="3"/>
            <a:r>
              <a:rPr lang="en-US" sz="1000" dirty="0">
                <a:latin typeface="Arial" panose="020B0604020202020204" pitchFamily="34" charset="0"/>
              </a:rPr>
              <a:t>Analyze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2C92289-AFF1-75A1-9A39-0486C4698FDD}"/>
              </a:ext>
            </a:extLst>
          </p:cNvPr>
          <p:cNvSpPr/>
          <p:nvPr/>
        </p:nvSpPr>
        <p:spPr>
          <a:xfrm>
            <a:off x="89162" y="1615710"/>
            <a:ext cx="192024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marL="55562" lvl="1"/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10_ideate.R</a:t>
            </a:r>
          </a:p>
          <a:p>
            <a:pPr marL="55562" lvl="1"/>
            <a:endParaRPr lang="en-US" sz="1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562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business problem</a:t>
            </a:r>
          </a:p>
          <a:p>
            <a:pPr marL="55562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stakeholders </a:t>
            </a:r>
          </a:p>
          <a:p>
            <a:pPr marL="55562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prior work</a:t>
            </a:r>
          </a:p>
          <a:p>
            <a:pPr marL="55562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metrics</a:t>
            </a:r>
          </a:p>
          <a:p>
            <a:pPr marL="55562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scope </a:t>
            </a:r>
          </a:p>
          <a:p>
            <a:pPr marL="55562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a project plan</a:t>
            </a:r>
          </a:p>
          <a:p>
            <a:pPr marL="55562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 impact, effort, risk</a:t>
            </a:r>
          </a:p>
          <a:p>
            <a:pPr marL="55562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 to proceed</a:t>
            </a:r>
          </a:p>
          <a:p>
            <a:pPr marL="55562" lvl="1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responsibilities Determine comm strategy</a:t>
            </a:r>
          </a:p>
          <a:p>
            <a:pPr marL="55562" lvl="1"/>
            <a:r>
              <a:rPr lang="en-US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data sources</a:t>
            </a:r>
          </a:p>
          <a:p>
            <a:pPr marL="55562" lvl="1"/>
            <a:r>
              <a:rPr lang="en-US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 on a tech stack</a:t>
            </a:r>
          </a:p>
          <a:p>
            <a:pPr marL="55562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562" lvl="1"/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1124C5-1747-E784-D9F0-B4E151C1D46C}"/>
              </a:ext>
            </a:extLst>
          </p:cNvPr>
          <p:cNvSpPr txBox="1"/>
          <p:nvPr/>
        </p:nvSpPr>
        <p:spPr>
          <a:xfrm>
            <a:off x="134882" y="1038982"/>
            <a:ext cx="1828800" cy="548640"/>
          </a:xfrm>
          <a:prstGeom prst="flowChartAlternateProcess">
            <a:avLst/>
          </a:prstGeom>
          <a:solidFill>
            <a:srgbClr val="0066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r>
              <a:rPr lang="en-US" sz="1000" dirty="0">
                <a:latin typeface="Arial" panose="020B0604020202020204" pitchFamily="34" charset="0"/>
              </a:rPr>
              <a:t>Ideate, provide context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BDAA0C-026C-B16D-FE23-DC47C59B58C1}"/>
              </a:ext>
            </a:extLst>
          </p:cNvPr>
          <p:cNvSpPr txBox="1"/>
          <p:nvPr/>
        </p:nvSpPr>
        <p:spPr>
          <a:xfrm>
            <a:off x="134882" y="4160307"/>
            <a:ext cx="1828800" cy="548640"/>
          </a:xfrm>
          <a:prstGeom prst="flowChartAlternateProcess">
            <a:avLst/>
          </a:prstGeom>
          <a:solidFill>
            <a:srgbClr val="0066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E128BAE-7D6C-B467-25D9-11443E06840A}"/>
              </a:ext>
            </a:extLst>
          </p:cNvPr>
          <p:cNvSpPr/>
          <p:nvPr/>
        </p:nvSpPr>
        <p:spPr>
          <a:xfrm>
            <a:off x="64559" y="1176142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E4D3888-8933-0711-0329-543521CBAF83}"/>
              </a:ext>
            </a:extLst>
          </p:cNvPr>
          <p:cNvSpPr/>
          <p:nvPr/>
        </p:nvSpPr>
        <p:spPr>
          <a:xfrm>
            <a:off x="2034224" y="1176142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0B3137C-A9CF-235B-E0C3-EA205D82C2E1}"/>
              </a:ext>
            </a:extLst>
          </p:cNvPr>
          <p:cNvSpPr/>
          <p:nvPr/>
        </p:nvSpPr>
        <p:spPr>
          <a:xfrm>
            <a:off x="3995762" y="1176142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97D28C0-CE4B-FE86-C65A-7039884225CD}"/>
              </a:ext>
            </a:extLst>
          </p:cNvPr>
          <p:cNvSpPr/>
          <p:nvPr/>
        </p:nvSpPr>
        <p:spPr>
          <a:xfrm>
            <a:off x="5909986" y="1176142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B1352E3-678E-9F00-38A4-1BE7F1A1C4C0}"/>
              </a:ext>
            </a:extLst>
          </p:cNvPr>
          <p:cNvSpPr/>
          <p:nvPr/>
        </p:nvSpPr>
        <p:spPr>
          <a:xfrm>
            <a:off x="64559" y="4297467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14A8863-8D63-90CF-A6F5-B5B3D8A0A44E}"/>
              </a:ext>
            </a:extLst>
          </p:cNvPr>
          <p:cNvSpPr/>
          <p:nvPr/>
        </p:nvSpPr>
        <p:spPr>
          <a:xfrm>
            <a:off x="2034224" y="4297467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13E546C-84BD-8500-9DD8-6E7BF53CF5D4}"/>
              </a:ext>
            </a:extLst>
          </p:cNvPr>
          <p:cNvSpPr/>
          <p:nvPr/>
        </p:nvSpPr>
        <p:spPr>
          <a:xfrm>
            <a:off x="3995762" y="4297467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666362-8A16-4272-50E1-00381F2091CC}"/>
              </a:ext>
            </a:extLst>
          </p:cNvPr>
          <p:cNvSpPr txBox="1"/>
          <p:nvPr/>
        </p:nvSpPr>
        <p:spPr>
          <a:xfrm>
            <a:off x="5966046" y="4160307"/>
            <a:ext cx="1828800" cy="548640"/>
          </a:xfrm>
          <a:prstGeom prst="flowChartAlternateProcess">
            <a:avLst/>
          </a:prstGeom>
          <a:solidFill>
            <a:srgbClr val="0066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bg1"/>
                </a:solidFill>
                <a:cs typeface="Arial" panose="020B0604020202020204" pitchFamily="34" charset="0"/>
              </a:defRPr>
            </a:lvl1pPr>
            <a:lvl4pPr marL="0" lvl="3" algn="ctr">
              <a:defRPr sz="1050" b="1">
                <a:solidFill>
                  <a:schemeClr val="bg1"/>
                </a:solidFill>
                <a:cs typeface="Arial" panose="020B0604020202020204" pitchFamily="34" charset="0"/>
              </a:defRPr>
            </a:lvl4pPr>
          </a:lstStyle>
          <a:p>
            <a:pPr lvl="3"/>
            <a:r>
              <a:rPr lang="en-US" sz="1000" dirty="0">
                <a:latin typeface="Arial" panose="020B0604020202020204" pitchFamily="34" charset="0"/>
              </a:rPr>
              <a:t>Model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6C8663-3251-F78A-C6BD-6B1661F600C0}"/>
              </a:ext>
            </a:extLst>
          </p:cNvPr>
          <p:cNvSpPr/>
          <p:nvPr/>
        </p:nvSpPr>
        <p:spPr>
          <a:xfrm>
            <a:off x="5909986" y="4297467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2BCF3B-5C33-EED8-7900-70F18EC7A17E}"/>
              </a:ext>
            </a:extLst>
          </p:cNvPr>
          <p:cNvSpPr txBox="1"/>
          <p:nvPr/>
        </p:nvSpPr>
        <p:spPr>
          <a:xfrm>
            <a:off x="7854047" y="-7430"/>
            <a:ext cx="1761329" cy="7406640"/>
          </a:xfrm>
          <a:prstGeom prst="rect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indent="-424569" algn="ctr" fontAlgn="t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ANALYSIS</a:t>
            </a:r>
          </a:p>
          <a:p>
            <a:pPr algn="l" fontAlgn="t"/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t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</a:p>
          <a:p>
            <a:pPr marL="515938" lvl="1" indent="-169863" fontAlgn="t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  <a:p>
            <a:pPr marL="515938" lvl="1" indent="-169863" fontAlgn="t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Dispersion</a:t>
            </a:r>
          </a:p>
          <a:p>
            <a:pPr marL="515938" lvl="1" indent="-169863" fontAlgn="t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</a:p>
          <a:p>
            <a:pPr marL="515938" lvl="1" indent="-169863" fontAlgn="t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Kurtosis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</a:p>
          <a:p>
            <a:pPr marL="515938" lvl="1" indent="-169863" fontAlgn="t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Stem-and-leaf</a:t>
            </a:r>
          </a:p>
          <a:p>
            <a:pPr marL="515938" lvl="1" indent="-169863" fontAlgn="t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</a:p>
          <a:p>
            <a:pPr marL="515938" lvl="1" indent="-169863" fontAlgn="t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Boxplots</a:t>
            </a:r>
          </a:p>
          <a:p>
            <a:pPr marL="515938" lvl="1" indent="-169863" fontAlgn="t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Freq. polygons</a:t>
            </a:r>
          </a:p>
          <a:p>
            <a:pPr marL="515938" lvl="1" indent="-169863" fontAlgn="t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  <a:p>
            <a:pPr fontAlgn="t"/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t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Multivariate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</a:p>
          <a:p>
            <a:pPr marL="515938" lvl="1" indent="-169863" fontAlgn="t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Covariance corr.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</a:p>
          <a:p>
            <a:pPr marL="515938" lvl="1" indent="-169863" fontAlgn="t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Scatterplots</a:t>
            </a:r>
          </a:p>
          <a:p>
            <a:pPr marL="515938" lvl="1" indent="-169863" fontAlgn="t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plots</a:t>
            </a:r>
          </a:p>
          <a:p>
            <a:pPr marL="515938" lvl="1" indent="-169863" fontAlgn="t">
              <a:buFont typeface="Courier New" panose="02070309020205020404" pitchFamily="49" charset="0"/>
              <a:buChar char="o"/>
            </a:pPr>
            <a:endParaRPr lang="en-US" sz="10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-424569" algn="ctr" fontAlgn="t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INFERENTIAL ANALYSIS</a:t>
            </a:r>
          </a:p>
          <a:p>
            <a:pPr algn="l" fontAlgn="t"/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t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 (testing)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of Means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Proportion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</a:p>
          <a:p>
            <a:pPr algn="l" fontAlgn="t"/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t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Multivariate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analysis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Correspond. analysis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Discriminant analysis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analysis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MANOVA/MANCOVA</a:t>
            </a:r>
          </a:p>
          <a:p>
            <a:pPr marL="169863" lvl="1" indent="-111125" fontAlgn="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Multilevel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540372B-176D-768B-2EF0-289E3361C29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14486" y="3012116"/>
            <a:ext cx="2926080" cy="114257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EC00C08-39E1-34A0-DFBC-E49E564BA796}"/>
              </a:ext>
            </a:extLst>
          </p:cNvPr>
          <p:cNvSpPr txBox="1"/>
          <p:nvPr/>
        </p:nvSpPr>
        <p:spPr>
          <a:xfrm>
            <a:off x="6356195" y="280283"/>
            <a:ext cx="1438651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 repo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21C11-BF4E-33A5-DA9F-8A45F724BD36}"/>
              </a:ext>
            </a:extLst>
          </p:cNvPr>
          <p:cNvSpPr txBox="1"/>
          <p:nvPr/>
        </p:nvSpPr>
        <p:spPr>
          <a:xfrm>
            <a:off x="5129149" y="33070"/>
            <a:ext cx="271815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hlinkClick r:id="rId4"/>
              </a:rPr>
              <a:t>Youth Resilience in PR (shinyapps.io)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2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18B5CF3-D145-45AF-976E-3C0C46BC6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63" y="1527277"/>
            <a:ext cx="6235522" cy="395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">
            <a:extLst>
              <a:ext uri="{FF2B5EF4-FFF2-40B4-BE49-F238E27FC236}">
                <a16:creationId xmlns:a16="http://schemas.microsoft.com/office/drawing/2014/main" id="{33877242-BA07-4D54-BA16-06AAF87D7C31}"/>
              </a:ext>
            </a:extLst>
          </p:cNvPr>
          <p:cNvSpPr/>
          <p:nvPr/>
        </p:nvSpPr>
        <p:spPr>
          <a:xfrm>
            <a:off x="80303" y="91835"/>
            <a:ext cx="9375798" cy="778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ANALYSIS: DIFFERENTIAL VS. INFERENTIAL</a:t>
            </a:r>
          </a:p>
          <a:p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Measures and Corresponding R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1A4C6-F32F-E1DD-8BC1-CCFBD9D857B3}"/>
              </a:ext>
            </a:extLst>
          </p:cNvPr>
          <p:cNvSpPr txBox="1"/>
          <p:nvPr/>
        </p:nvSpPr>
        <p:spPr>
          <a:xfrm>
            <a:off x="903262" y="981225"/>
            <a:ext cx="2743200" cy="102003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r>
              <a:rPr lang="en-US" sz="9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summarizes and describes data using measures like averages and variability to provide an overview of its main characteristics.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3CED4-2AAA-3BCB-6B5E-94DCA922B5F7}"/>
              </a:ext>
            </a:extLst>
          </p:cNvPr>
          <p:cNvSpPr txBox="1"/>
          <p:nvPr/>
        </p:nvSpPr>
        <p:spPr>
          <a:xfrm>
            <a:off x="5954738" y="1017261"/>
            <a:ext cx="2743200" cy="102003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>
              <a:defRPr sz="105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u="sng" dirty="0">
                <a:solidFill>
                  <a:schemeClr val="bg1"/>
                </a:solidFill>
              </a:rPr>
              <a:t>Inferential statistics </a:t>
            </a:r>
          </a:p>
          <a:p>
            <a:r>
              <a:rPr lang="en-US" sz="900" dirty="0">
                <a:solidFill>
                  <a:schemeClr val="bg1"/>
                </a:solidFill>
              </a:rPr>
              <a:t>uses sample data to make inferences and draw conclusions about a larger population, helping to make predictions and test hypotheses.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4C9DDD-2805-E868-A602-CB2A0BE2278A}"/>
              </a:ext>
            </a:extLst>
          </p:cNvPr>
          <p:cNvSpPr txBox="1"/>
          <p:nvPr/>
        </p:nvSpPr>
        <p:spPr>
          <a:xfrm>
            <a:off x="80302" y="2230677"/>
            <a:ext cx="1645920" cy="2743200"/>
          </a:xfrm>
          <a:prstGeom prst="wedgeRectCallout">
            <a:avLst>
              <a:gd name="adj1" fmla="val 62044"/>
              <a:gd name="adj2" fmla="val -22915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Descriptive univariate measures</a:t>
            </a:r>
          </a:p>
          <a:p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Moments in stats – </a:t>
            </a:r>
            <a:r>
              <a:rPr 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code</a:t>
            </a:r>
          </a:p>
          <a:p>
            <a:pPr marL="228600" indent="-173038">
              <a:buFont typeface="+mj-lt"/>
              <a:buAutoNum type="arabicPeriod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Measure of central location. </a:t>
            </a:r>
            <a:r>
              <a:rPr 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mean()</a:t>
            </a:r>
          </a:p>
          <a:p>
            <a:pPr marL="228600" indent="-173038">
              <a:buFont typeface="+mj-lt"/>
              <a:buAutoNum type="arabicPeriod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Measure of dispersion. </a:t>
            </a:r>
            <a:r>
              <a:rPr 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var()</a:t>
            </a:r>
          </a:p>
          <a:p>
            <a:pPr marL="228600" indent="-173038">
              <a:buFont typeface="+mj-lt"/>
              <a:buAutoNum type="arabicPeriod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Measure of asymmetry.  </a:t>
            </a:r>
            <a:r>
              <a:rPr 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skewness() 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from  moments package</a:t>
            </a:r>
          </a:p>
          <a:p>
            <a:pPr marL="228600" indent="-173038">
              <a:buFont typeface="+mj-lt"/>
              <a:buAutoNum type="arabicPeriod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Measure of outliers or tailedness. </a:t>
            </a:r>
            <a:r>
              <a:rPr 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kurtosis()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 from moments package.</a:t>
            </a:r>
          </a:p>
          <a:p>
            <a:pPr marL="512763" lvl="1" indent="-111125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Leptokurtic</a:t>
            </a:r>
          </a:p>
          <a:p>
            <a:pPr marL="512763" lvl="1" indent="-111125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Mesokurtic</a:t>
            </a:r>
          </a:p>
          <a:p>
            <a:pPr marL="512763" lvl="1" indent="-111125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Platykurtic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AEBC8-43FA-0363-EB8D-8BAC682B43E5}"/>
              </a:ext>
            </a:extLst>
          </p:cNvPr>
          <p:cNvSpPr txBox="1"/>
          <p:nvPr/>
        </p:nvSpPr>
        <p:spPr>
          <a:xfrm>
            <a:off x="2034159" y="5221679"/>
            <a:ext cx="1645920" cy="1920240"/>
          </a:xfrm>
          <a:prstGeom prst="wedgeRectCallout">
            <a:avLst>
              <a:gd name="adj1" fmla="val -22736"/>
              <a:gd name="adj2" fmla="val -58773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Descriptive multivariate measures</a:t>
            </a:r>
          </a:p>
          <a:p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Covariance measures the extent to which two random variables increase or decrease in tandem with each other: </a:t>
            </a:r>
            <a:r>
              <a:rPr lang="en-US" sz="9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</a:t>
            </a:r>
            <a:r>
              <a:rPr 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171450" indent="-112713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Positive, negative, or zero, reflecting the direction and strength of the relationship. </a:t>
            </a:r>
          </a:p>
          <a:p>
            <a:pPr marL="171450" indent="-112713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Non-standardized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2EC14-F7B4-7BE7-7654-9F00463068C2}"/>
              </a:ext>
            </a:extLst>
          </p:cNvPr>
          <p:cNvSpPr txBox="1"/>
          <p:nvPr/>
        </p:nvSpPr>
        <p:spPr>
          <a:xfrm>
            <a:off x="7874978" y="2167574"/>
            <a:ext cx="1645920" cy="2506186"/>
          </a:xfrm>
          <a:prstGeom prst="wedgeRectCallout">
            <a:avLst>
              <a:gd name="adj1" fmla="val -61622"/>
              <a:gd name="adj2" fmla="val 24054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>
              <a:defRPr sz="900" b="1"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u="none" dirty="0"/>
              <a:t>Inferential </a:t>
            </a:r>
          </a:p>
          <a:p>
            <a:r>
              <a:rPr lang="en-US" sz="900" u="none" dirty="0"/>
              <a:t>multivariate measures: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sz="900" u="none" dirty="0"/>
              <a:t>Association: </a:t>
            </a:r>
            <a:r>
              <a:rPr lang="en-US" sz="900" u="none" dirty="0">
                <a:solidFill>
                  <a:srgbClr val="C00000"/>
                </a:solidFill>
              </a:rPr>
              <a:t>cor.test()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sz="900" u="none" dirty="0"/>
              <a:t>Correlation: </a:t>
            </a:r>
            <a:r>
              <a:rPr lang="en-US" sz="900" u="none" dirty="0" err="1">
                <a:solidFill>
                  <a:srgbClr val="C00000"/>
                </a:solidFill>
              </a:rPr>
              <a:t>cor</a:t>
            </a:r>
            <a:r>
              <a:rPr lang="en-US" sz="900" u="none" dirty="0">
                <a:solidFill>
                  <a:srgbClr val="C00000"/>
                </a:solidFill>
              </a:rPr>
              <a:t>()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sz="900" u="none" dirty="0"/>
              <a:t>Regression: </a:t>
            </a:r>
            <a:r>
              <a:rPr lang="en-US" sz="900" u="none" dirty="0" err="1"/>
              <a:t>lm</a:t>
            </a:r>
            <a:r>
              <a:rPr lang="en-US" sz="900" u="none" dirty="0"/>
              <a:t>()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sz="900" u="none" dirty="0"/>
              <a:t>Cluster analysis: </a:t>
            </a:r>
            <a:r>
              <a:rPr lang="en-US" sz="900" u="none" dirty="0">
                <a:solidFill>
                  <a:srgbClr val="C00000"/>
                </a:solidFill>
              </a:rPr>
              <a:t>kmeans()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sz="900" u="none" dirty="0"/>
              <a:t>Correspondence analysis: </a:t>
            </a:r>
            <a:r>
              <a:rPr lang="en-US" sz="900" u="none" dirty="0">
                <a:solidFill>
                  <a:srgbClr val="C00000"/>
                </a:solidFill>
              </a:rPr>
              <a:t>ca()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sz="900" u="none" dirty="0"/>
              <a:t>Discriminant analysis: </a:t>
            </a:r>
            <a:r>
              <a:rPr lang="en-US" sz="900" u="none" dirty="0" err="1">
                <a:solidFill>
                  <a:srgbClr val="C00000"/>
                </a:solidFill>
              </a:rPr>
              <a:t>lda</a:t>
            </a:r>
            <a:r>
              <a:rPr lang="en-US" sz="900" u="none" dirty="0">
                <a:solidFill>
                  <a:srgbClr val="C00000"/>
                </a:solidFill>
              </a:rPr>
              <a:t>()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sz="900" u="none" dirty="0"/>
              <a:t>Factor analysis: </a:t>
            </a:r>
            <a:r>
              <a:rPr lang="en-US" sz="900" u="none" dirty="0" err="1">
                <a:solidFill>
                  <a:srgbClr val="C00000"/>
                </a:solidFill>
              </a:rPr>
              <a:t>factanal</a:t>
            </a:r>
            <a:r>
              <a:rPr lang="en-US" sz="900" u="none" dirty="0">
                <a:solidFill>
                  <a:srgbClr val="C00000"/>
                </a:solidFill>
              </a:rPr>
              <a:t>()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sz="900" u="none" dirty="0"/>
              <a:t>MANOVA/MANCOVA: </a:t>
            </a:r>
            <a:r>
              <a:rPr lang="en-US" sz="900" u="none" dirty="0">
                <a:solidFill>
                  <a:srgbClr val="C00000"/>
                </a:solidFill>
              </a:rPr>
              <a:t>manova(), mancova()</a:t>
            </a:r>
          </a:p>
          <a:p>
            <a:pPr marL="171450" indent="-114300">
              <a:buFont typeface="Arial" panose="020B0604020202020204" pitchFamily="34" charset="0"/>
              <a:buChar char="•"/>
            </a:pPr>
            <a:r>
              <a:rPr lang="en-US" sz="900" u="none" dirty="0"/>
              <a:t>Multilevel: </a:t>
            </a:r>
            <a:r>
              <a:rPr lang="en-US" sz="900" u="none" dirty="0" err="1">
                <a:solidFill>
                  <a:srgbClr val="C00000"/>
                </a:solidFill>
              </a:rPr>
              <a:t>lme</a:t>
            </a:r>
            <a:r>
              <a:rPr lang="en-US" sz="900" u="none" dirty="0">
                <a:solidFill>
                  <a:srgbClr val="C00000"/>
                </a:solidFill>
              </a:rPr>
              <a:t>(), glmer()</a:t>
            </a:r>
            <a:endParaRPr lang="en-US" u="none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D825D-4F74-0561-A509-B74CE98D4DDE}"/>
              </a:ext>
            </a:extLst>
          </p:cNvPr>
          <p:cNvSpPr txBox="1"/>
          <p:nvPr/>
        </p:nvSpPr>
        <p:spPr>
          <a:xfrm>
            <a:off x="5047522" y="4877939"/>
            <a:ext cx="1645920" cy="1640847"/>
          </a:xfrm>
          <a:prstGeom prst="wedgeRectCallout">
            <a:avLst>
              <a:gd name="adj1" fmla="val -21865"/>
              <a:gd name="adj2" fmla="val -61053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>
              <a:defRPr sz="105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Inferential univariate measures:</a:t>
            </a:r>
          </a:p>
          <a:p>
            <a:endParaRPr lang="en-US" sz="900" dirty="0"/>
          </a:p>
          <a:p>
            <a:r>
              <a:rPr lang="en-US" sz="900" dirty="0"/>
              <a:t>Testing</a:t>
            </a:r>
          </a:p>
          <a:p>
            <a:pPr marL="231775" indent="-115888">
              <a:buFont typeface="Arial" panose="020B0604020202020204" pitchFamily="34" charset="0"/>
              <a:buChar char="•"/>
            </a:pPr>
            <a:r>
              <a:rPr lang="en-US" sz="900" dirty="0"/>
              <a:t>Mean.</a:t>
            </a:r>
            <a:r>
              <a:rPr lang="en-US" sz="900" dirty="0">
                <a:solidFill>
                  <a:srgbClr val="C00000"/>
                </a:solidFill>
              </a:rPr>
              <a:t> mean()</a:t>
            </a:r>
          </a:p>
          <a:p>
            <a:pPr marL="231775" indent="-115888">
              <a:buFont typeface="Arial" panose="020B0604020202020204" pitchFamily="34" charset="0"/>
              <a:buChar char="•"/>
            </a:pPr>
            <a:r>
              <a:rPr lang="en-US" sz="900" dirty="0"/>
              <a:t>Difference of Means:</a:t>
            </a:r>
            <a:r>
              <a:rPr lang="en-US" sz="900" dirty="0">
                <a:solidFill>
                  <a:srgbClr val="C00000"/>
                </a:solidFill>
              </a:rPr>
              <a:t> </a:t>
            </a:r>
            <a:r>
              <a:rPr lang="en-US" sz="900" dirty="0" err="1">
                <a:solidFill>
                  <a:srgbClr val="C00000"/>
                </a:solidFill>
              </a:rPr>
              <a:t>t.test</a:t>
            </a:r>
            <a:r>
              <a:rPr lang="en-US" sz="900" dirty="0">
                <a:solidFill>
                  <a:srgbClr val="C00000"/>
                </a:solidFill>
              </a:rPr>
              <a:t>()</a:t>
            </a:r>
          </a:p>
          <a:p>
            <a:pPr marL="231775" indent="-115888">
              <a:buFont typeface="Arial" panose="020B0604020202020204" pitchFamily="34" charset="0"/>
              <a:buChar char="•"/>
            </a:pPr>
            <a:r>
              <a:rPr lang="en-US" sz="900" dirty="0"/>
              <a:t>Variance: </a:t>
            </a:r>
            <a:r>
              <a:rPr lang="en-US" sz="900" dirty="0">
                <a:solidFill>
                  <a:srgbClr val="C00000"/>
                </a:solidFill>
              </a:rPr>
              <a:t>var()</a:t>
            </a:r>
          </a:p>
          <a:p>
            <a:pPr marL="231775" indent="-115888">
              <a:buFont typeface="Arial" panose="020B0604020202020204" pitchFamily="34" charset="0"/>
              <a:buChar char="•"/>
            </a:pPr>
            <a:r>
              <a:rPr lang="en-US" sz="900" dirty="0"/>
              <a:t>Proportion: </a:t>
            </a:r>
            <a:r>
              <a:rPr lang="en-US" sz="900" dirty="0" err="1">
                <a:solidFill>
                  <a:srgbClr val="C00000"/>
                </a:solidFill>
              </a:rPr>
              <a:t>prop.table</a:t>
            </a:r>
            <a:r>
              <a:rPr lang="en-US" sz="900" dirty="0">
                <a:solidFill>
                  <a:srgbClr val="C00000"/>
                </a:solidFill>
              </a:rPr>
              <a:t>()</a:t>
            </a:r>
          </a:p>
          <a:p>
            <a:pPr marL="231775" indent="-115888">
              <a:buFont typeface="Arial" panose="020B0604020202020204" pitchFamily="34" charset="0"/>
              <a:buChar char="•"/>
            </a:pPr>
            <a:r>
              <a:rPr lang="en-US" sz="900" dirty="0"/>
              <a:t>ANOVA: </a:t>
            </a:r>
            <a:r>
              <a:rPr lang="en-US" sz="900" dirty="0" err="1">
                <a:solidFill>
                  <a:srgbClr val="C00000"/>
                </a:solidFill>
              </a:rPr>
              <a:t>anova</a:t>
            </a:r>
            <a:r>
              <a:rPr lang="en-US" sz="900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6F237-92BB-4915-7D4C-555ACC48F746}"/>
              </a:ext>
            </a:extLst>
          </p:cNvPr>
          <p:cNvSpPr txBox="1"/>
          <p:nvPr/>
        </p:nvSpPr>
        <p:spPr>
          <a:xfrm>
            <a:off x="80302" y="5221680"/>
            <a:ext cx="1645920" cy="19202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Additional measures of location:</a:t>
            </a:r>
          </a:p>
          <a:p>
            <a:pPr marL="171450" indent="-112713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Average: </a:t>
            </a:r>
            <a:r>
              <a:rPr 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mean()</a:t>
            </a:r>
          </a:p>
          <a:p>
            <a:pPr marL="171450" indent="-112713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Median:</a:t>
            </a:r>
            <a:r>
              <a:rPr 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median()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12713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Mode: No R function.</a:t>
            </a:r>
          </a:p>
          <a:p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Additional measures of dispersion:</a:t>
            </a:r>
          </a:p>
          <a:p>
            <a:pPr marL="171450" indent="-112713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STDEV: </a:t>
            </a:r>
            <a:r>
              <a:rPr 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sd()</a:t>
            </a:r>
          </a:p>
          <a:p>
            <a:pPr marL="171450" indent="-112713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Range:</a:t>
            </a:r>
            <a:r>
              <a:rPr 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range()</a:t>
            </a:r>
          </a:p>
          <a:p>
            <a:pPr marL="171450" indent="-112713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IQR:</a:t>
            </a:r>
            <a:r>
              <a:rPr 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IQR()</a:t>
            </a:r>
          </a:p>
          <a:p>
            <a:pPr marL="171450" indent="-112713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Mean Absolute Deviation:</a:t>
            </a:r>
            <a:r>
              <a:rPr 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mad()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E90CDD-DF92-E1DB-045D-2AA6029EB97F}"/>
              </a:ext>
            </a:extLst>
          </p:cNvPr>
          <p:cNvCxnSpPr>
            <a:cxnSpLocks/>
          </p:cNvCxnSpPr>
          <p:nvPr/>
        </p:nvCxnSpPr>
        <p:spPr>
          <a:xfrm>
            <a:off x="903262" y="4976947"/>
            <a:ext cx="0" cy="1828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49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297E4F-85AE-8391-957A-84B788CE14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29" b="30861"/>
          <a:stretch/>
        </p:blipFill>
        <p:spPr>
          <a:xfrm>
            <a:off x="4800600" y="2863437"/>
            <a:ext cx="4834274" cy="2108440"/>
          </a:xfrm>
          <a:prstGeom prst="rect">
            <a:avLst/>
          </a:prstGeom>
        </p:spPr>
      </p:pic>
      <p:sp>
        <p:nvSpPr>
          <p:cNvPr id="27" name="Title">
            <a:extLst>
              <a:ext uri="{FF2B5EF4-FFF2-40B4-BE49-F238E27FC236}">
                <a16:creationId xmlns:a16="http://schemas.microsoft.com/office/drawing/2014/main" id="{33877242-BA07-4D54-BA16-06AAF87D7C31}"/>
              </a:ext>
            </a:extLst>
          </p:cNvPr>
          <p:cNvSpPr/>
          <p:nvPr/>
        </p:nvSpPr>
        <p:spPr>
          <a:xfrm>
            <a:off x="80303" y="91835"/>
            <a:ext cx="9375798" cy="778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YOUTH MENTAL HEALTH </a:t>
            </a:r>
          </a:p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PUERTO RICO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99BEA8-5002-CC6F-418C-E1A08300AD73}"/>
              </a:ext>
            </a:extLst>
          </p:cNvPr>
          <p:cNvSpPr txBox="1"/>
          <p:nvPr/>
        </p:nvSpPr>
        <p:spPr>
          <a:xfrm>
            <a:off x="145099" y="890472"/>
            <a:ext cx="4144616" cy="63555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</a:p>
          <a:p>
            <a:pPr marL="288925" indent="-169863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Youth Mental Health in Puerto Rico</a:t>
            </a:r>
          </a:p>
          <a:p>
            <a:pPr marL="288925" indent="-169863">
              <a:buFont typeface="Arial" panose="020B0604020202020204" pitchFamily="34" charset="0"/>
              <a:buChar char="•"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Importance of Mental Health</a:t>
            </a:r>
          </a:p>
          <a:p>
            <a:pPr marL="288925" indent="-169863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Mental well-being is crucial for overall health and development</a:t>
            </a:r>
          </a:p>
          <a:p>
            <a:pPr marL="288925" indent="-169863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Addressing youth mental health promotes a brighter future</a:t>
            </a:r>
          </a:p>
          <a:p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Overview of Puerto Rico</a:t>
            </a:r>
          </a:p>
          <a:p>
            <a:pPr marL="288925" indent="-1206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 United States territory in the Caribbean</a:t>
            </a:r>
          </a:p>
          <a:p>
            <a:pPr marL="288925" indent="-1206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Unique cultural heritage and rich history</a:t>
            </a:r>
          </a:p>
          <a:p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Youth Mental Health Statistics</a:t>
            </a:r>
          </a:p>
          <a:p>
            <a:pPr marL="288925" indent="-1206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Challenges faced by young people in Puerto Rico</a:t>
            </a:r>
          </a:p>
          <a:p>
            <a:pPr marL="288925" indent="-1206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Impact of socioeconomic factors on mental health</a:t>
            </a:r>
          </a:p>
          <a:p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Prevalence of Mental Health Issues</a:t>
            </a:r>
          </a:p>
          <a:p>
            <a:pPr marL="288925" indent="-1206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Statistics on the prevalence of anxiety, depression, and other disorders among Puerto Rican youth</a:t>
            </a:r>
          </a:p>
          <a:p>
            <a:pPr marL="288925" indent="-1206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the scope and magnitude of the issue</a:t>
            </a:r>
          </a:p>
          <a:p>
            <a:pPr marL="168275"/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Barriers to Accessing Mental Health Services</a:t>
            </a:r>
          </a:p>
          <a:p>
            <a:pPr marL="288925" indent="-1206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Limited resources and disparities in healthcare</a:t>
            </a:r>
          </a:p>
          <a:p>
            <a:pPr marL="288925" indent="-1206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Cultural stigmas and lack of awareness</a:t>
            </a:r>
          </a:p>
          <a:p>
            <a:pPr marL="288925" indent="-120650">
              <a:buFont typeface="Arial" panose="020B0604020202020204" pitchFamily="34" charset="0"/>
              <a:buChar char="•"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Promoting Positive Mental Health</a:t>
            </a:r>
          </a:p>
          <a:p>
            <a:pPr marL="288925" indent="-1206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Initiatives and programs addressing youth mental health</a:t>
            </a:r>
          </a:p>
          <a:p>
            <a:pPr marL="288925" indent="-1206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Collaborative efforts to raise awareness and provide support</a:t>
            </a:r>
          </a:p>
          <a:p>
            <a:pPr marL="288925" indent="-120650">
              <a:buFont typeface="Arial" panose="020B0604020202020204" pitchFamily="34" charset="0"/>
              <a:buChar char="•"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Call to Action</a:t>
            </a:r>
          </a:p>
          <a:p>
            <a:pPr marL="288925" indent="-1206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Empowering youth and communities to prioritize mental well-being</a:t>
            </a:r>
          </a:p>
          <a:p>
            <a:pPr marL="288925" indent="-1206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Advocating for improved mental health services and resources</a:t>
            </a:r>
          </a:p>
        </p:txBody>
      </p:sp>
      <p:pic>
        <p:nvPicPr>
          <p:cNvPr id="2050" name="Picture 2" descr="Children in Traditional Clothing">
            <a:extLst>
              <a:ext uri="{FF2B5EF4-FFF2-40B4-BE49-F238E27FC236}">
                <a16:creationId xmlns:a16="http://schemas.microsoft.com/office/drawing/2014/main" id="{68AD8B60-CA8D-9F51-AD7F-1502672B2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0"/>
            <a:ext cx="4800600" cy="321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019A4E-02A0-F52B-4342-11FA92E03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4619037"/>
            <a:ext cx="4800600" cy="270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1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">
            <a:extLst>
              <a:ext uri="{FF2B5EF4-FFF2-40B4-BE49-F238E27FC236}">
                <a16:creationId xmlns:a16="http://schemas.microsoft.com/office/drawing/2014/main" id="{33877242-BA07-4D54-BA16-06AAF87D7C31}"/>
              </a:ext>
            </a:extLst>
          </p:cNvPr>
          <p:cNvSpPr/>
          <p:nvPr/>
        </p:nvSpPr>
        <p:spPr>
          <a:xfrm>
            <a:off x="80303" y="91835"/>
            <a:ext cx="9375798" cy="778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DATA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99BEA8-5002-CC6F-418C-E1A08300AD73}"/>
              </a:ext>
            </a:extLst>
          </p:cNvPr>
          <p:cNvSpPr txBox="1"/>
          <p:nvPr/>
        </p:nvSpPr>
        <p:spPr>
          <a:xfrm>
            <a:off x="417444" y="969985"/>
            <a:ext cx="4104860" cy="11079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Potential data sources</a:t>
            </a:r>
          </a:p>
          <a:p>
            <a:pPr marL="228600" indent="-109538">
              <a:buFont typeface="Arial" panose="020B0604020202020204" pitchFamily="34" charset="0"/>
              <a:buChar char="•"/>
            </a:pP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Instituto de Estadísticas de PR 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109538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Childcare.gov: Puerto Rico</a:t>
            </a:r>
          </a:p>
          <a:p>
            <a:pPr marL="228600" indent="-109538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Data.gov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109538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Data &amp; Statistics | CDC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109538">
              <a:buFont typeface="Arial" panose="020B0604020202020204" pitchFamily="34" charset="0"/>
              <a:buChar char="•"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47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anchor="t">
        <a:noAutofit/>
      </a:bodyPr>
      <a:lstStyle>
        <a:defPPr indent="-424569" algn="l" fontAlgn="t">
          <a:defRPr sz="1100" b="1" dirty="0" smtClean="0"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0AB46AEE44F3488CE96C74E93A6030" ma:contentTypeVersion="13" ma:contentTypeDescription="Create a new document." ma:contentTypeScope="" ma:versionID="fb7ee6344dbce773dad243f80911c812">
  <xsd:schema xmlns:xsd="http://www.w3.org/2001/XMLSchema" xmlns:xs="http://www.w3.org/2001/XMLSchema" xmlns:p="http://schemas.microsoft.com/office/2006/metadata/properties" xmlns:ns3="18387a7e-6626-43d7-adb8-d7996fc8ad08" xmlns:ns4="da2c55f7-ce65-495d-b840-5623f7081e72" targetNamespace="http://schemas.microsoft.com/office/2006/metadata/properties" ma:root="true" ma:fieldsID="ea14ed113c49120f96e33121c268e41a" ns3:_="" ns4:_="">
    <xsd:import namespace="18387a7e-6626-43d7-adb8-d7996fc8ad08"/>
    <xsd:import namespace="da2c55f7-ce65-495d-b840-5623f7081e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387a7e-6626-43d7-adb8-d7996fc8ad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c55f7-ce65-495d-b840-5623f7081e7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103692-B27C-43A0-823F-BB3243EAB872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F2255D-DE80-4DA0-83CC-4B9EFE0162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B4AC86-A935-4517-BA0F-003B6648245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18387a7e-6626-43d7-adb8-d7996fc8ad08"/>
    <ds:schemaRef ds:uri="da2c55f7-ce65-495d-b840-5623f7081e72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655</Words>
  <Application>Microsoft Office PowerPoint</Application>
  <PresentationFormat>Custom</PresentationFormat>
  <Paragraphs>194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Ingmire</dc:creator>
  <cp:lastModifiedBy>Matthew Ingmire</cp:lastModifiedBy>
  <cp:revision>3</cp:revision>
  <cp:lastPrinted>2021-10-05T15:16:55Z</cp:lastPrinted>
  <dcterms:created xsi:type="dcterms:W3CDTF">2020-05-23T02:29:11Z</dcterms:created>
  <dcterms:modified xsi:type="dcterms:W3CDTF">2023-05-24T21:47:56Z</dcterms:modified>
</cp:coreProperties>
</file>