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516" r:id="rId5"/>
    <p:sldId id="505" r:id="rId6"/>
  </p:sldIdLst>
  <p:sldSz cx="9601200" cy="7315200"/>
  <p:notesSz cx="7102475" cy="9369425"/>
  <p:defaultTextStyle>
    <a:defPPr>
      <a:defRPr lang="en-US"/>
    </a:defPPr>
    <a:lvl1pPr marL="0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07B0C-E404-4463-AF7C-096004BE8CCA}">
          <p14:sldIdLst>
            <p14:sldId id="51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93366"/>
    <a:srgbClr val="FF3399"/>
    <a:srgbClr val="0099CC"/>
    <a:srgbClr val="666699"/>
    <a:srgbClr val="008000"/>
    <a:srgbClr val="9999FF"/>
    <a:srgbClr val="E7C676"/>
    <a:srgbClr val="800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CC16E-2085-491D-9606-37FC5E0A0A7E}" v="3" dt="2023-05-24T19:24:21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92" y="72"/>
      </p:cViewPr>
      <p:guideLst>
        <p:guide pos="3024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Ingmire" userId="9fd26a08-3408-47e2-a1fd-170cdbd7479c" providerId="ADAL" clId="{32BCC16E-2085-491D-9606-37FC5E0A0A7E}"/>
    <pc:docChg chg="undo custSel delSld modSld sldOrd modSection">
      <pc:chgData name="Matthew Ingmire" userId="9fd26a08-3408-47e2-a1fd-170cdbd7479c" providerId="ADAL" clId="{32BCC16E-2085-491D-9606-37FC5E0A0A7E}" dt="2023-05-24T19:29:10.427" v="752" actId="1076"/>
      <pc:docMkLst>
        <pc:docMk/>
      </pc:docMkLst>
      <pc:sldChg chg="delSp modSp del mod">
        <pc:chgData name="Matthew Ingmire" userId="9fd26a08-3408-47e2-a1fd-170cdbd7479c" providerId="ADAL" clId="{32BCC16E-2085-491D-9606-37FC5E0A0A7E}" dt="2023-05-24T19:24:22.902" v="557" actId="47"/>
        <pc:sldMkLst>
          <pc:docMk/>
          <pc:sldMk cId="1062178597" sldId="303"/>
        </pc:sldMkLst>
        <pc:spChg chg="del">
          <ac:chgData name="Matthew Ingmire" userId="9fd26a08-3408-47e2-a1fd-170cdbd7479c" providerId="ADAL" clId="{32BCC16E-2085-491D-9606-37FC5E0A0A7E}" dt="2023-05-24T19:16:03.579" v="21" actId="478"/>
          <ac:spMkLst>
            <pc:docMk/>
            <pc:sldMk cId="1062178597" sldId="303"/>
            <ac:spMk id="3" creationId="{E68590F5-889E-4167-DF7C-23FBC21FC881}"/>
          </ac:spMkLst>
        </pc:spChg>
        <pc:spChg chg="del mod">
          <ac:chgData name="Matthew Ingmire" userId="9fd26a08-3408-47e2-a1fd-170cdbd7479c" providerId="ADAL" clId="{32BCC16E-2085-491D-9606-37FC5E0A0A7E}" dt="2023-05-24T19:16:02.792" v="20" actId="478"/>
          <ac:spMkLst>
            <pc:docMk/>
            <pc:sldMk cId="1062178597" sldId="303"/>
            <ac:spMk id="4" creationId="{E0D3A687-46A5-ADD0-C147-F900D2475382}"/>
          </ac:spMkLst>
        </pc:spChg>
        <pc:spChg chg="del mod">
          <ac:chgData name="Matthew Ingmire" userId="9fd26a08-3408-47e2-a1fd-170cdbd7479c" providerId="ADAL" clId="{32BCC16E-2085-491D-9606-37FC5E0A0A7E}" dt="2023-05-24T19:16:04.250" v="22" actId="478"/>
          <ac:spMkLst>
            <pc:docMk/>
            <pc:sldMk cId="1062178597" sldId="303"/>
            <ac:spMk id="9" creationId="{31EC003A-51DB-4109-AF8A-62374C5C8200}"/>
          </ac:spMkLst>
        </pc:spChg>
        <pc:spChg chg="del">
          <ac:chgData name="Matthew Ingmire" userId="9fd26a08-3408-47e2-a1fd-170cdbd7479c" providerId="ADAL" clId="{32BCC16E-2085-491D-9606-37FC5E0A0A7E}" dt="2023-05-24T19:16:01.112" v="17" actId="478"/>
          <ac:spMkLst>
            <pc:docMk/>
            <pc:sldMk cId="1062178597" sldId="303"/>
            <ac:spMk id="12" creationId="{AA8ECA13-6822-4EA4-9EB7-DC4A8E0E6DDF}"/>
          </ac:spMkLst>
        </pc:spChg>
        <pc:spChg chg="del mod">
          <ac:chgData name="Matthew Ingmire" userId="9fd26a08-3408-47e2-a1fd-170cdbd7479c" providerId="ADAL" clId="{32BCC16E-2085-491D-9606-37FC5E0A0A7E}" dt="2023-05-24T19:16:01.708" v="18" actId="478"/>
          <ac:spMkLst>
            <pc:docMk/>
            <pc:sldMk cId="1062178597" sldId="303"/>
            <ac:spMk id="13" creationId="{A4C66E1C-7FD7-4CD8-B2EB-D2988CF8EDEE}"/>
          </ac:spMkLst>
        </pc:spChg>
        <pc:spChg chg="mod">
          <ac:chgData name="Matthew Ingmire" userId="9fd26a08-3408-47e2-a1fd-170cdbd7479c" providerId="ADAL" clId="{32BCC16E-2085-491D-9606-37FC5E0A0A7E}" dt="2023-05-24T19:16:54.737" v="103" actId="2085"/>
          <ac:spMkLst>
            <pc:docMk/>
            <pc:sldMk cId="1062178597" sldId="303"/>
            <ac:spMk id="14" creationId="{63A16E37-4ECD-488D-ACF7-D045E506BC5F}"/>
          </ac:spMkLst>
        </pc:spChg>
        <pc:spChg chg="del mod">
          <ac:chgData name="Matthew Ingmire" userId="9fd26a08-3408-47e2-a1fd-170cdbd7479c" providerId="ADAL" clId="{32BCC16E-2085-491D-9606-37FC5E0A0A7E}" dt="2023-05-24T19:16:25.825" v="80" actId="478"/>
          <ac:spMkLst>
            <pc:docMk/>
            <pc:sldMk cId="1062178597" sldId="303"/>
            <ac:spMk id="21" creationId="{3ACDAC4E-82AB-4150-998C-5C64769B6452}"/>
          </ac:spMkLst>
        </pc:spChg>
        <pc:spChg chg="mod">
          <ac:chgData name="Matthew Ingmire" userId="9fd26a08-3408-47e2-a1fd-170cdbd7479c" providerId="ADAL" clId="{32BCC16E-2085-491D-9606-37FC5E0A0A7E}" dt="2023-05-24T19:16:20.417" v="79" actId="20577"/>
          <ac:spMkLst>
            <pc:docMk/>
            <pc:sldMk cId="1062178597" sldId="303"/>
            <ac:spMk id="27" creationId="{33877242-BA07-4D54-BA16-06AAF87D7C31}"/>
          </ac:spMkLst>
        </pc:spChg>
      </pc:sldChg>
      <pc:sldChg chg="addSp modSp mod ord">
        <pc:chgData name="Matthew Ingmire" userId="9fd26a08-3408-47e2-a1fd-170cdbd7479c" providerId="ADAL" clId="{32BCC16E-2085-491D-9606-37FC5E0A0A7E}" dt="2023-05-24T19:29:10.427" v="752" actId="1076"/>
        <pc:sldMkLst>
          <pc:docMk/>
          <pc:sldMk cId="1719627876" sldId="516"/>
        </pc:sldMkLst>
        <pc:spChg chg="mod">
          <ac:chgData name="Matthew Ingmire" userId="9fd26a08-3408-47e2-a1fd-170cdbd7479c" providerId="ADAL" clId="{32BCC16E-2085-491D-9606-37FC5E0A0A7E}" dt="2023-05-24T19:21:20.184" v="426" actId="108"/>
          <ac:spMkLst>
            <pc:docMk/>
            <pc:sldMk cId="1719627876" sldId="516"/>
            <ac:spMk id="2" creationId="{75871EA5-95B2-2CC8-7692-6E1EFD3E7530}"/>
          </ac:spMkLst>
        </pc:spChg>
        <pc:spChg chg="mod">
          <ac:chgData name="Matthew Ingmire" userId="9fd26a08-3408-47e2-a1fd-170cdbd7479c" providerId="ADAL" clId="{32BCC16E-2085-491D-9606-37FC5E0A0A7E}" dt="2023-05-24T19:22:34.080" v="548" actId="313"/>
          <ac:spMkLst>
            <pc:docMk/>
            <pc:sldMk cId="1719627876" sldId="516"/>
            <ac:spMk id="3" creationId="{5F2BCF3B-5C33-EED8-7900-70F18EC7A17E}"/>
          </ac:spMkLst>
        </pc:spChg>
        <pc:spChg chg="mod">
          <ac:chgData name="Matthew Ingmire" userId="9fd26a08-3408-47e2-a1fd-170cdbd7479c" providerId="ADAL" clId="{32BCC16E-2085-491D-9606-37FC5E0A0A7E}" dt="2023-05-24T19:22:21.755" v="547" actId="6549"/>
          <ac:spMkLst>
            <pc:docMk/>
            <pc:sldMk cId="1719627876" sldId="516"/>
            <ac:spMk id="5" creationId="{DA080C8D-626B-46AA-916B-D28377F9681C}"/>
          </ac:spMkLst>
        </pc:spChg>
        <pc:spChg chg="mod">
          <ac:chgData name="Matthew Ingmire" userId="9fd26a08-3408-47e2-a1fd-170cdbd7479c" providerId="ADAL" clId="{32BCC16E-2085-491D-9606-37FC5E0A0A7E}" dt="2023-05-24T19:20:35.670" v="338" actId="6549"/>
          <ac:spMkLst>
            <pc:docMk/>
            <pc:sldMk cId="1719627876" sldId="516"/>
            <ac:spMk id="6" creationId="{0366ECB2-1761-99F7-C786-35CA695730EE}"/>
          </ac:spMkLst>
        </pc:spChg>
        <pc:spChg chg="mod">
          <ac:chgData name="Matthew Ingmire" userId="9fd26a08-3408-47e2-a1fd-170cdbd7479c" providerId="ADAL" clId="{32BCC16E-2085-491D-9606-37FC5E0A0A7E}" dt="2023-05-24T19:20:39.498" v="343" actId="20577"/>
          <ac:spMkLst>
            <pc:docMk/>
            <pc:sldMk cId="1719627876" sldId="516"/>
            <ac:spMk id="7" creationId="{F123DBAD-D44A-C621-1C0A-67BE512E6FD6}"/>
          </ac:spMkLst>
        </pc:spChg>
        <pc:spChg chg="add mod">
          <ac:chgData name="Matthew Ingmire" userId="9fd26a08-3408-47e2-a1fd-170cdbd7479c" providerId="ADAL" clId="{32BCC16E-2085-491D-9606-37FC5E0A0A7E}" dt="2023-05-24T19:29:10.427" v="752" actId="1076"/>
          <ac:spMkLst>
            <pc:docMk/>
            <pc:sldMk cId="1719627876" sldId="516"/>
            <ac:spMk id="10" creationId="{5EC00C08-39E1-34A0-DFBC-E49E564BA796}"/>
          </ac:spMkLst>
        </pc:spChg>
        <pc:spChg chg="mod">
          <ac:chgData name="Matthew Ingmire" userId="9fd26a08-3408-47e2-a1fd-170cdbd7479c" providerId="ADAL" clId="{32BCC16E-2085-491D-9606-37FC5E0A0A7E}" dt="2023-05-24T19:20:34.586" v="337" actId="6549"/>
          <ac:spMkLst>
            <pc:docMk/>
            <pc:sldMk cId="1719627876" sldId="516"/>
            <ac:spMk id="13" creationId="{A4C66E1C-7FD7-4CD8-B2EB-D2988CF8EDEE}"/>
          </ac:spMkLst>
        </pc:spChg>
        <pc:spChg chg="add mod">
          <ac:chgData name="Matthew Ingmire" userId="9fd26a08-3408-47e2-a1fd-170cdbd7479c" providerId="ADAL" clId="{32BCC16E-2085-491D-9606-37FC5E0A0A7E}" dt="2023-05-24T19:29:06.433" v="751" actId="1076"/>
          <ac:spMkLst>
            <pc:docMk/>
            <pc:sldMk cId="1719627876" sldId="516"/>
            <ac:spMk id="18" creationId="{E4821C11-BF4E-33A5-DA9F-8A45F724BD36}"/>
          </ac:spMkLst>
        </pc:spChg>
        <pc:spChg chg="mod">
          <ac:chgData name="Matthew Ingmire" userId="9fd26a08-3408-47e2-a1fd-170cdbd7479c" providerId="ADAL" clId="{32BCC16E-2085-491D-9606-37FC5E0A0A7E}" dt="2023-05-24T19:28:34.131" v="743" actId="313"/>
          <ac:spMkLst>
            <pc:docMk/>
            <pc:sldMk cId="1719627876" sldId="516"/>
            <ac:spMk id="27" creationId="{33877242-BA07-4D54-BA16-06AAF87D7C31}"/>
          </ac:spMkLst>
        </pc:spChg>
        <pc:spChg chg="mod">
          <ac:chgData name="Matthew Ingmire" userId="9fd26a08-3408-47e2-a1fd-170cdbd7479c" providerId="ADAL" clId="{32BCC16E-2085-491D-9606-37FC5E0A0A7E}" dt="2023-05-24T19:25:09.843" v="559" actId="207"/>
          <ac:spMkLst>
            <pc:docMk/>
            <pc:sldMk cId="1719627876" sldId="516"/>
            <ac:spMk id="48" creationId="{02C92289-AFF1-75A1-9A39-0486C4698FDD}"/>
          </ac:spMkLst>
        </pc:spChg>
        <pc:spChg chg="mod">
          <ac:chgData name="Matthew Ingmire" userId="9fd26a08-3408-47e2-a1fd-170cdbd7479c" providerId="ADAL" clId="{32BCC16E-2085-491D-9606-37FC5E0A0A7E}" dt="2023-05-24T19:20:53.665" v="364" actId="20577"/>
          <ac:spMkLst>
            <pc:docMk/>
            <pc:sldMk cId="1719627876" sldId="516"/>
            <ac:spMk id="49" creationId="{9AB62591-0D96-954F-BEEE-D8063887A931}"/>
          </ac:spMkLst>
        </pc:spChg>
        <pc:cxnChg chg="add mod">
          <ac:chgData name="Matthew Ingmire" userId="9fd26a08-3408-47e2-a1fd-170cdbd7479c" providerId="ADAL" clId="{32BCC16E-2085-491D-9606-37FC5E0A0A7E}" dt="2023-05-24T19:23:18.764" v="556" actId="1076"/>
          <ac:cxnSpMkLst>
            <pc:docMk/>
            <pc:sldMk cId="1719627876" sldId="516"/>
            <ac:cxnSpMk id="9" creationId="{8540372B-176D-768B-2EF0-289E3361C29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9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4A6B795F-F13C-4DD5-B1FD-7B69E578B1D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9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10567DE8-328D-4248-ADB3-965A501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8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r">
              <a:defRPr sz="1200"/>
            </a:lvl1pPr>
          </a:lstStyle>
          <a:p>
            <a:fld id="{10676A4E-2D8C-4108-8100-9827C520687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75" y="1171575"/>
            <a:ext cx="4149725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91" tIns="47047" rIns="94091" bIns="470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09041"/>
            <a:ext cx="5681980" cy="3689212"/>
          </a:xfrm>
          <a:prstGeom prst="rect">
            <a:avLst/>
          </a:prstGeom>
        </p:spPr>
        <p:txBody>
          <a:bodyPr vert="horz" lIns="94091" tIns="47047" rIns="94091" bIns="470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8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r">
              <a:defRPr sz="1200"/>
            </a:lvl1pPr>
          </a:lstStyle>
          <a:p>
            <a:fld id="{18A141C0-C59F-4266-8F22-AF8BA674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3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0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91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0" indent="0" algn="ctr">
              <a:buNone/>
              <a:defRPr sz="1680"/>
            </a:lvl4pPr>
            <a:lvl5pPr marL="1920292" indent="0" algn="ctr">
              <a:buNone/>
              <a:defRPr sz="1680"/>
            </a:lvl5pPr>
            <a:lvl6pPr marL="2400365" indent="0" algn="ctr">
              <a:buNone/>
              <a:defRPr sz="1680"/>
            </a:lvl6pPr>
            <a:lvl7pPr marL="2880439" indent="0" algn="ctr">
              <a:buNone/>
              <a:defRPr sz="1680"/>
            </a:lvl7pPr>
            <a:lvl8pPr marL="3360512" indent="0" algn="ctr">
              <a:buNone/>
              <a:defRPr sz="1680"/>
            </a:lvl8pPr>
            <a:lvl9pPr marL="3840585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92E3-3B4A-46AF-9314-A50F9C19848F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26F8-9DC7-4C16-8C84-E01FCD37AF8F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FDCD-8555-437D-A838-2CA2152D500A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3" y="1947337"/>
            <a:ext cx="8281035" cy="4641427"/>
          </a:xfrm>
        </p:spPr>
        <p:txBody>
          <a:bodyPr/>
          <a:lstStyle>
            <a:lvl1pPr marL="574691" indent="-457212">
              <a:defRPr/>
            </a:lvl1pPr>
            <a:lvl2pPr marL="574691" indent="-457212">
              <a:defRPr/>
            </a:lvl2pPr>
            <a:lvl3pPr marL="117478" indent="0">
              <a:buFontTx/>
              <a:buNone/>
              <a:defRPr lang="en-US" sz="10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60388" indent="-342909">
              <a:defRPr/>
            </a:lvl4pPr>
            <a:lvl5pPr marL="460388" indent="-342909">
              <a:defRPr/>
            </a:lvl5pPr>
          </a:lstStyle>
          <a:p>
            <a:pPr marL="234957" lvl="2" indent="-117478" algn="l" defTabSz="966638" rtl="0" eaLnBrk="1" fontAlgn="t" latinLnBrk="0" hangingPunct="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B0F-22EE-47B4-A869-A1B7ADA9736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4" y="1823726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4" y="4895433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9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43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51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5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97-556B-4325-B242-ECA203EE779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9E66-B119-4323-802A-5DDB724698DC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6" y="1793245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6" y="2672084"/>
            <a:ext cx="406175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10" y="1793245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10" y="2672084"/>
            <a:ext cx="408176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D387-DA2D-4E95-9F7E-AD6754815191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D1F9-E405-4AA2-9C43-C313883F60F1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C83-A6E6-4DB5-A7EC-112DCEB4286A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9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A69-EF71-4DD0-998D-978B90A5E251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9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73" indent="0">
              <a:buNone/>
              <a:defRPr sz="2940"/>
            </a:lvl2pPr>
            <a:lvl3pPr marL="960147" indent="0">
              <a:buNone/>
              <a:defRPr sz="2520"/>
            </a:lvl3pPr>
            <a:lvl4pPr marL="1440220" indent="0">
              <a:buNone/>
              <a:defRPr sz="2100"/>
            </a:lvl4pPr>
            <a:lvl5pPr marL="1920292" indent="0">
              <a:buNone/>
              <a:defRPr sz="2100"/>
            </a:lvl5pPr>
            <a:lvl6pPr marL="2400365" indent="0">
              <a:buNone/>
              <a:defRPr sz="2100"/>
            </a:lvl6pPr>
            <a:lvl7pPr marL="2880439" indent="0">
              <a:buNone/>
              <a:defRPr sz="2100"/>
            </a:lvl7pPr>
            <a:lvl8pPr marL="3360512" indent="0">
              <a:buNone/>
              <a:defRPr sz="2100"/>
            </a:lvl8pPr>
            <a:lvl9pPr marL="3840585" indent="0">
              <a:buNone/>
              <a:defRPr sz="2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021-6DF5-4EEE-AA38-3AE0F64FC891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7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0778-5C6E-4DC0-8CF2-16F6920E642E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12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10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83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56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32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40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75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4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6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39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8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NBeyak/TableauP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pteamau.shinyapps.io/topyouthresilien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871EA5-95B2-2CC8-7692-6E1EFD3E7530}"/>
              </a:ext>
            </a:extLst>
          </p:cNvPr>
          <p:cNvSpPr/>
          <p:nvPr/>
        </p:nvSpPr>
        <p:spPr>
          <a:xfrm>
            <a:off x="2053445" y="4731416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60_select.R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data to analyze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80C8D-626B-46AA-916B-D28377F9681C}"/>
              </a:ext>
            </a:extLst>
          </p:cNvPr>
          <p:cNvSpPr/>
          <p:nvPr/>
        </p:nvSpPr>
        <p:spPr>
          <a:xfrm>
            <a:off x="3994342" y="4720181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70_analyze.R</a:t>
            </a:r>
          </a:p>
          <a:p>
            <a:pPr marL="58737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EDA reports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Inferential analysis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B62591-0D96-954F-BEEE-D8063887A931}"/>
              </a:ext>
            </a:extLst>
          </p:cNvPr>
          <p:cNvSpPr/>
          <p:nvPr/>
        </p:nvSpPr>
        <p:spPr>
          <a:xfrm>
            <a:off x="89162" y="4742651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50_clean.R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missing data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outliers</a:t>
            </a:r>
          </a:p>
          <a:p>
            <a:pPr marL="457200" lvl="2" indent="-166688"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512" lvl="2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D5055C-2763-8F3F-B46C-68EE775BA8FF}"/>
              </a:ext>
            </a:extLst>
          </p:cNvPr>
          <p:cNvSpPr/>
          <p:nvPr/>
        </p:nvSpPr>
        <p:spPr>
          <a:xfrm>
            <a:off x="5920326" y="4708946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80_model.R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179615" y="89133"/>
            <a:ext cx="6176580" cy="41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ROADMAP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Dashboard for Youth in PR (Tableau)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66E1C-7FD7-4CD8-B2EB-D2988CF8EDEE}"/>
              </a:ext>
            </a:extLst>
          </p:cNvPr>
          <p:cNvSpPr/>
          <p:nvPr/>
        </p:nvSpPr>
        <p:spPr>
          <a:xfrm>
            <a:off x="2053445" y="1604475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55562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20_ideate.R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data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FCEC8-A446-20AC-F4AF-71796624E040}"/>
              </a:ext>
            </a:extLst>
          </p:cNvPr>
          <p:cNvSpPr txBox="1"/>
          <p:nvPr/>
        </p:nvSpPr>
        <p:spPr>
          <a:xfrm>
            <a:off x="5966046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E73D4-9BCF-ABCD-89BC-1AFAC1EF53BE}"/>
              </a:ext>
            </a:extLst>
          </p:cNvPr>
          <p:cNvSpPr txBox="1"/>
          <p:nvPr/>
        </p:nvSpPr>
        <p:spPr>
          <a:xfrm>
            <a:off x="2099165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Arial" panose="020B0604020202020204" pitchFamily="34" charset="0"/>
              </a:rPr>
              <a:t>Collect, organize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409CFA-24C4-4E6A-9D16-034177C2C368}"/>
              </a:ext>
            </a:extLst>
          </p:cNvPr>
          <p:cNvSpPr txBox="1"/>
          <p:nvPr/>
        </p:nvSpPr>
        <p:spPr>
          <a:xfrm>
            <a:off x="2099165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6ECB2-1761-99F7-C786-35CA695730EE}"/>
              </a:ext>
            </a:extLst>
          </p:cNvPr>
          <p:cNvSpPr/>
          <p:nvPr/>
        </p:nvSpPr>
        <p:spPr>
          <a:xfrm>
            <a:off x="3994342" y="1593240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30_transform.R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data types 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columns</a:t>
            </a:r>
          </a:p>
          <a:p>
            <a:pPr marL="401638" lvl="2" indent="-169863"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DBAD-D44A-C621-1C0A-67BE512E6FD6}"/>
              </a:ext>
            </a:extLst>
          </p:cNvPr>
          <p:cNvSpPr/>
          <p:nvPr/>
        </p:nvSpPr>
        <p:spPr>
          <a:xfrm>
            <a:off x="5920326" y="1582005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40_explore.R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EDA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F136-C394-FB15-658C-2AB51038867B}"/>
              </a:ext>
            </a:extLst>
          </p:cNvPr>
          <p:cNvSpPr txBox="1"/>
          <p:nvPr/>
        </p:nvSpPr>
        <p:spPr>
          <a:xfrm>
            <a:off x="4040062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9C226-A812-FF6F-0008-7861DE6A36EE}"/>
              </a:ext>
            </a:extLst>
          </p:cNvPr>
          <p:cNvSpPr txBox="1"/>
          <p:nvPr/>
        </p:nvSpPr>
        <p:spPr>
          <a:xfrm>
            <a:off x="4040062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Analyze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C92289-AFF1-75A1-9A39-0486C4698FDD}"/>
              </a:ext>
            </a:extLst>
          </p:cNvPr>
          <p:cNvSpPr/>
          <p:nvPr/>
        </p:nvSpPr>
        <p:spPr>
          <a:xfrm>
            <a:off x="89162" y="1615710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55562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10_ideate.R</a:t>
            </a:r>
          </a:p>
          <a:p>
            <a:pPr marL="55562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business problem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stakeholders 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prior work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metrics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scope 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project plan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impact, effort, risk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to proceed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responsibilities Determine comm strategy</a:t>
            </a:r>
          </a:p>
          <a:p>
            <a:pPr marL="55562" lvl="1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data sources</a:t>
            </a:r>
          </a:p>
          <a:p>
            <a:pPr marL="55562" lvl="1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on a tech stack</a:t>
            </a: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124C5-1747-E784-D9F0-B4E151C1D46C}"/>
              </a:ext>
            </a:extLst>
          </p:cNvPr>
          <p:cNvSpPr txBox="1"/>
          <p:nvPr/>
        </p:nvSpPr>
        <p:spPr>
          <a:xfrm>
            <a:off x="134882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Arial" panose="020B0604020202020204" pitchFamily="34" charset="0"/>
              </a:rPr>
              <a:t>Ideate, provide context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BDAA0C-026C-B16D-FE23-DC47C59B58C1}"/>
              </a:ext>
            </a:extLst>
          </p:cNvPr>
          <p:cNvSpPr txBox="1"/>
          <p:nvPr/>
        </p:nvSpPr>
        <p:spPr>
          <a:xfrm>
            <a:off x="134882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128BAE-7D6C-B467-25D9-11443E06840A}"/>
              </a:ext>
            </a:extLst>
          </p:cNvPr>
          <p:cNvSpPr/>
          <p:nvPr/>
        </p:nvSpPr>
        <p:spPr>
          <a:xfrm>
            <a:off x="64559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E4D3888-8933-0711-0329-543521CBAF83}"/>
              </a:ext>
            </a:extLst>
          </p:cNvPr>
          <p:cNvSpPr/>
          <p:nvPr/>
        </p:nvSpPr>
        <p:spPr>
          <a:xfrm>
            <a:off x="2034224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B3137C-A9CF-235B-E0C3-EA205D82C2E1}"/>
              </a:ext>
            </a:extLst>
          </p:cNvPr>
          <p:cNvSpPr/>
          <p:nvPr/>
        </p:nvSpPr>
        <p:spPr>
          <a:xfrm>
            <a:off x="3995762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7D28C0-CE4B-FE86-C65A-7039884225CD}"/>
              </a:ext>
            </a:extLst>
          </p:cNvPr>
          <p:cNvSpPr/>
          <p:nvPr/>
        </p:nvSpPr>
        <p:spPr>
          <a:xfrm>
            <a:off x="5909986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1352E3-678E-9F00-38A4-1BE7F1A1C4C0}"/>
              </a:ext>
            </a:extLst>
          </p:cNvPr>
          <p:cNvSpPr/>
          <p:nvPr/>
        </p:nvSpPr>
        <p:spPr>
          <a:xfrm>
            <a:off x="64559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4A8863-8D63-90CF-A6F5-B5B3D8A0A44E}"/>
              </a:ext>
            </a:extLst>
          </p:cNvPr>
          <p:cNvSpPr/>
          <p:nvPr/>
        </p:nvSpPr>
        <p:spPr>
          <a:xfrm>
            <a:off x="2034224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3E546C-84BD-8500-9DD8-6E7BF53CF5D4}"/>
              </a:ext>
            </a:extLst>
          </p:cNvPr>
          <p:cNvSpPr/>
          <p:nvPr/>
        </p:nvSpPr>
        <p:spPr>
          <a:xfrm>
            <a:off x="3995762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66362-8A16-4272-50E1-00381F2091CC}"/>
              </a:ext>
            </a:extLst>
          </p:cNvPr>
          <p:cNvSpPr txBox="1"/>
          <p:nvPr/>
        </p:nvSpPr>
        <p:spPr>
          <a:xfrm>
            <a:off x="5966046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6C8663-3251-F78A-C6BD-6B1661F600C0}"/>
              </a:ext>
            </a:extLst>
          </p:cNvPr>
          <p:cNvSpPr/>
          <p:nvPr/>
        </p:nvSpPr>
        <p:spPr>
          <a:xfrm>
            <a:off x="5909986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BCF3B-5C33-EED8-7900-70F18EC7A17E}"/>
              </a:ext>
            </a:extLst>
          </p:cNvPr>
          <p:cNvSpPr txBox="1"/>
          <p:nvPr/>
        </p:nvSpPr>
        <p:spPr>
          <a:xfrm>
            <a:off x="7854047" y="-7430"/>
            <a:ext cx="1761329" cy="740664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indent="-424569" algn="ctr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Dispersion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Stem-and-leaf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Freq. polygons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corr.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424569" algn="ctr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INFERENTIAL ANALYSIS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(testing)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of Means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Correspond.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Discriminant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MANOVA/MANCOVA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40372B-176D-768B-2EF0-289E3361C2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4486" y="3012116"/>
            <a:ext cx="2926080" cy="11425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C00C08-39E1-34A0-DFBC-E49E564BA796}"/>
              </a:ext>
            </a:extLst>
          </p:cNvPr>
          <p:cNvSpPr txBox="1"/>
          <p:nvPr/>
        </p:nvSpPr>
        <p:spPr>
          <a:xfrm>
            <a:off x="6356195" y="280283"/>
            <a:ext cx="143865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 repo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21C11-BF4E-33A5-DA9F-8A45F724BD36}"/>
              </a:ext>
            </a:extLst>
          </p:cNvPr>
          <p:cNvSpPr txBox="1"/>
          <p:nvPr/>
        </p:nvSpPr>
        <p:spPr>
          <a:xfrm>
            <a:off x="5129149" y="33070"/>
            <a:ext cx="271815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hlinkClick r:id="rId4"/>
              </a:rPr>
              <a:t>Youth Resilience in PR (shinyapps.io)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8B5CF3-D145-45AF-976E-3C0C46BC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63" y="1527277"/>
            <a:ext cx="6235522" cy="39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ANALYSIS: DIFFERENTIAL VS. INFERENTIAL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Measures and Corresponding R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1A4C6-F32F-E1DD-8BC1-CCFBD9D857B3}"/>
              </a:ext>
            </a:extLst>
          </p:cNvPr>
          <p:cNvSpPr txBox="1"/>
          <p:nvPr/>
        </p:nvSpPr>
        <p:spPr>
          <a:xfrm>
            <a:off x="903262" y="981225"/>
            <a:ext cx="2743200" cy="1020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summarizes and describes data using measures like averages and variability to provide an overview of its main characteristics.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3CED4-2AAA-3BCB-6B5E-94DCA922B5F7}"/>
              </a:ext>
            </a:extLst>
          </p:cNvPr>
          <p:cNvSpPr txBox="1"/>
          <p:nvPr/>
        </p:nvSpPr>
        <p:spPr>
          <a:xfrm>
            <a:off x="5954738" y="1017261"/>
            <a:ext cx="2743200" cy="1020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u="sng" dirty="0">
                <a:solidFill>
                  <a:schemeClr val="bg1"/>
                </a:solidFill>
              </a:rPr>
              <a:t>Inferential statistics </a:t>
            </a:r>
          </a:p>
          <a:p>
            <a:r>
              <a:rPr lang="en-US" sz="900" dirty="0">
                <a:solidFill>
                  <a:schemeClr val="bg1"/>
                </a:solidFill>
              </a:rPr>
              <a:t>uses sample data to make inferences and draw conclusions about a larger population, helping to make predictions and test hypotheses.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C9DDD-2805-E868-A602-CB2A0BE2278A}"/>
              </a:ext>
            </a:extLst>
          </p:cNvPr>
          <p:cNvSpPr txBox="1"/>
          <p:nvPr/>
        </p:nvSpPr>
        <p:spPr>
          <a:xfrm>
            <a:off x="80302" y="2230677"/>
            <a:ext cx="1645920" cy="2743200"/>
          </a:xfrm>
          <a:prstGeom prst="wedgeRectCallout">
            <a:avLst>
              <a:gd name="adj1" fmla="val 62044"/>
              <a:gd name="adj2" fmla="val -2291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Descriptive univariate measures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Moments in stats –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code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central location.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dispersion.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var()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asymmetry. 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skewness()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from  moments package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outliers or tailedness.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kurtosis()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from moments package.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Leptokurtic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Mesokurtic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Platykurtic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AEBC8-43FA-0363-EB8D-8BAC682B43E5}"/>
              </a:ext>
            </a:extLst>
          </p:cNvPr>
          <p:cNvSpPr txBox="1"/>
          <p:nvPr/>
        </p:nvSpPr>
        <p:spPr>
          <a:xfrm>
            <a:off x="2034159" y="5221679"/>
            <a:ext cx="1645920" cy="1920240"/>
          </a:xfrm>
          <a:prstGeom prst="wedgeRectCallout">
            <a:avLst>
              <a:gd name="adj1" fmla="val -22736"/>
              <a:gd name="adj2" fmla="val -5877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Descriptive multivariate measures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Covariance measures the extent to which two random variables increase or decrease in tandem with each other: </a:t>
            </a:r>
            <a:r>
              <a:rPr lang="en-US" sz="9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Positive, negative, or zero, reflecting the direction and strength of the relationship. 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Non-standardized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EC14-F7B4-7BE7-7654-9F00463068C2}"/>
              </a:ext>
            </a:extLst>
          </p:cNvPr>
          <p:cNvSpPr txBox="1"/>
          <p:nvPr/>
        </p:nvSpPr>
        <p:spPr>
          <a:xfrm>
            <a:off x="7874978" y="2167574"/>
            <a:ext cx="1645920" cy="2506186"/>
          </a:xfrm>
          <a:prstGeom prst="wedgeRectCallout">
            <a:avLst>
              <a:gd name="adj1" fmla="val -61622"/>
              <a:gd name="adj2" fmla="val 2405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9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u="none" dirty="0"/>
              <a:t>Inferential </a:t>
            </a:r>
          </a:p>
          <a:p>
            <a:r>
              <a:rPr lang="en-US" sz="900" u="none" dirty="0"/>
              <a:t>multivariate measures: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Association: </a:t>
            </a:r>
            <a:r>
              <a:rPr lang="en-US" sz="900" u="none" dirty="0">
                <a:solidFill>
                  <a:srgbClr val="C00000"/>
                </a:solidFill>
              </a:rPr>
              <a:t>cor.test()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Correlation: </a:t>
            </a:r>
            <a:r>
              <a:rPr lang="en-US" sz="900" u="none" dirty="0" err="1">
                <a:solidFill>
                  <a:srgbClr val="C00000"/>
                </a:solidFill>
              </a:rPr>
              <a:t>cor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Regression: </a:t>
            </a:r>
            <a:r>
              <a:rPr lang="en-US" sz="900" u="none" dirty="0" err="1"/>
              <a:t>lm</a:t>
            </a:r>
            <a:r>
              <a:rPr lang="en-US" sz="900" u="none" dirty="0"/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Cluster analysis: </a:t>
            </a:r>
            <a:r>
              <a:rPr lang="en-US" sz="900" u="none" dirty="0">
                <a:solidFill>
                  <a:srgbClr val="C00000"/>
                </a:solidFill>
              </a:rPr>
              <a:t>kmeans()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Correspondence analysis: </a:t>
            </a:r>
            <a:r>
              <a:rPr lang="en-US" sz="900" u="none" dirty="0">
                <a:solidFill>
                  <a:srgbClr val="C00000"/>
                </a:solidFill>
              </a:rPr>
              <a:t>ca()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Discriminant analysis: </a:t>
            </a:r>
            <a:r>
              <a:rPr lang="en-US" sz="900" u="none" dirty="0" err="1">
                <a:solidFill>
                  <a:srgbClr val="C00000"/>
                </a:solidFill>
              </a:rPr>
              <a:t>lda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Factor analysis: </a:t>
            </a:r>
            <a:r>
              <a:rPr lang="en-US" sz="900" u="none" dirty="0" err="1">
                <a:solidFill>
                  <a:srgbClr val="C00000"/>
                </a:solidFill>
              </a:rPr>
              <a:t>factanal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MANOVA/MANCOVA: </a:t>
            </a:r>
            <a:r>
              <a:rPr lang="en-US" sz="900" u="none" dirty="0">
                <a:solidFill>
                  <a:srgbClr val="C00000"/>
                </a:solidFill>
              </a:rPr>
              <a:t>manova(), mancova()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Multilevel: </a:t>
            </a:r>
            <a:r>
              <a:rPr lang="en-US" sz="900" u="none" dirty="0" err="1">
                <a:solidFill>
                  <a:srgbClr val="C00000"/>
                </a:solidFill>
              </a:rPr>
              <a:t>lme</a:t>
            </a:r>
            <a:r>
              <a:rPr lang="en-US" sz="900" u="none" dirty="0">
                <a:solidFill>
                  <a:srgbClr val="C00000"/>
                </a:solidFill>
              </a:rPr>
              <a:t>(), glmer()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D825D-4F74-0561-A509-B74CE98D4DDE}"/>
              </a:ext>
            </a:extLst>
          </p:cNvPr>
          <p:cNvSpPr txBox="1"/>
          <p:nvPr/>
        </p:nvSpPr>
        <p:spPr>
          <a:xfrm>
            <a:off x="5047522" y="4877939"/>
            <a:ext cx="1645920" cy="1640847"/>
          </a:xfrm>
          <a:prstGeom prst="wedgeRectCallout">
            <a:avLst>
              <a:gd name="adj1" fmla="val -21865"/>
              <a:gd name="adj2" fmla="val -6105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Inferential univariate measures:</a:t>
            </a:r>
          </a:p>
          <a:p>
            <a:endParaRPr lang="en-US" sz="900" dirty="0"/>
          </a:p>
          <a:p>
            <a:r>
              <a:rPr lang="en-US" sz="900" dirty="0"/>
              <a:t>Testing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Mean.</a:t>
            </a:r>
            <a:r>
              <a:rPr lang="en-US" sz="900" dirty="0">
                <a:solidFill>
                  <a:srgbClr val="C00000"/>
                </a:solidFill>
              </a:rPr>
              <a:t> mean()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Difference of Means: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err="1">
                <a:solidFill>
                  <a:srgbClr val="C00000"/>
                </a:solidFill>
              </a:rPr>
              <a:t>t.test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Variance: </a:t>
            </a:r>
            <a:r>
              <a:rPr lang="en-US" sz="900" dirty="0">
                <a:solidFill>
                  <a:srgbClr val="C00000"/>
                </a:solidFill>
              </a:rPr>
              <a:t>var()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Proportion: </a:t>
            </a:r>
            <a:r>
              <a:rPr lang="en-US" sz="900" dirty="0" err="1">
                <a:solidFill>
                  <a:srgbClr val="C00000"/>
                </a:solidFill>
              </a:rPr>
              <a:t>prop.table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ANOVA: </a:t>
            </a:r>
            <a:r>
              <a:rPr lang="en-US" sz="900" dirty="0" err="1">
                <a:solidFill>
                  <a:srgbClr val="C00000"/>
                </a:solidFill>
              </a:rPr>
              <a:t>anova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F237-92BB-4915-7D4C-555ACC48F746}"/>
              </a:ext>
            </a:extLst>
          </p:cNvPr>
          <p:cNvSpPr txBox="1"/>
          <p:nvPr/>
        </p:nvSpPr>
        <p:spPr>
          <a:xfrm>
            <a:off x="80302" y="5221680"/>
            <a:ext cx="1645920" cy="192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Additional measures of location: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Median: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median()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Mode: No R function.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Additional measures of dispersion: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STDEV: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IQR: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IQR()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Mean Absolute Deviation: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90CDD-DF92-E1DB-045D-2AA6029EB97F}"/>
              </a:ext>
            </a:extLst>
          </p:cNvPr>
          <p:cNvCxnSpPr>
            <a:cxnSpLocks/>
          </p:cNvCxnSpPr>
          <p:nvPr/>
        </p:nvCxnSpPr>
        <p:spPr>
          <a:xfrm>
            <a:off x="903262" y="4976947"/>
            <a:ext cx="0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anchor="t">
        <a:noAutofit/>
      </a:bodyPr>
      <a:lstStyle>
        <a:defPPr indent="-424569" algn="l" fontAlgn="t">
          <a:defRPr sz="1100" b="1" dirty="0" smtClean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AB46AEE44F3488CE96C74E93A6030" ma:contentTypeVersion="13" ma:contentTypeDescription="Create a new document." ma:contentTypeScope="" ma:versionID="fb7ee6344dbce773dad243f80911c812">
  <xsd:schema xmlns:xsd="http://www.w3.org/2001/XMLSchema" xmlns:xs="http://www.w3.org/2001/XMLSchema" xmlns:p="http://schemas.microsoft.com/office/2006/metadata/properties" xmlns:ns3="18387a7e-6626-43d7-adb8-d7996fc8ad08" xmlns:ns4="da2c55f7-ce65-495d-b840-5623f7081e72" targetNamespace="http://schemas.microsoft.com/office/2006/metadata/properties" ma:root="true" ma:fieldsID="ea14ed113c49120f96e33121c268e41a" ns3:_="" ns4:_="">
    <xsd:import namespace="18387a7e-6626-43d7-adb8-d7996fc8ad08"/>
    <xsd:import namespace="da2c55f7-ce65-495d-b840-5623f7081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387a7e-6626-43d7-adb8-d7996fc8ad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c55f7-ce65-495d-b840-5623f7081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B4AC86-A935-4517-BA0F-003B664824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8387a7e-6626-43d7-adb8-d7996fc8ad08"/>
    <ds:schemaRef ds:uri="da2c55f7-ce65-495d-b840-5623f7081e7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F2255D-DE80-4DA0-83CC-4B9EFE016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03692-B27C-43A0-823F-BB3243EAB87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474</Words>
  <Application>Microsoft Office PowerPoint</Application>
  <PresentationFormat>Custom</PresentationFormat>
  <Paragraphs>156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Ingmire</dc:creator>
  <cp:lastModifiedBy>Matthew Ingmire</cp:lastModifiedBy>
  <cp:revision>3</cp:revision>
  <cp:lastPrinted>2021-10-05T15:16:55Z</cp:lastPrinted>
  <dcterms:created xsi:type="dcterms:W3CDTF">2020-05-23T02:29:11Z</dcterms:created>
  <dcterms:modified xsi:type="dcterms:W3CDTF">2023-05-24T19:29:10Z</dcterms:modified>
</cp:coreProperties>
</file>