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27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1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4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1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3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6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5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8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6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3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NCDBBA21175/CODSOFT-Task-2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Movie Rating Prediction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CodSoft</a:t>
            </a:r>
            <a:r>
              <a:rPr dirty="0"/>
              <a:t> Data Science Internship – Task 2</a:t>
            </a:r>
          </a:p>
          <a:p>
            <a:r>
              <a:rPr dirty="0"/>
              <a:t>By </a:t>
            </a:r>
            <a:r>
              <a:rPr lang="en-IN" dirty="0"/>
              <a:t>Sahil Patel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🔍 Goal: Predict IMDb movie ratings using ML</a:t>
            </a:r>
          </a:p>
          <a:p>
            <a:r>
              <a:t>📊 Steps Taken:</a:t>
            </a:r>
          </a:p>
          <a:p>
            <a:r>
              <a:t>- Data preprocessing &amp; feature engineering</a:t>
            </a:r>
          </a:p>
          <a:p>
            <a:r>
              <a:t>- Trained models: Ridge, Random Forest, Gradient Boosting</a:t>
            </a:r>
          </a:p>
          <a:p>
            <a:r>
              <a:t>- Evaluated with MAE, RMSE, R² Score</a:t>
            </a:r>
          </a:p>
          <a:p>
            <a:r>
              <a:t>- Saved &amp; deployed best model (imdb_rating_model.pkl)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 &amp;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⚙️ Tech Stack: Python, Pandas, NumPy, Scikit-learn, Matplotlib, Seaborn</a:t>
            </a:r>
          </a:p>
          <a:p>
            <a:r>
              <a:rPr dirty="0"/>
              <a:t>🌟 Key Outcomes:</a:t>
            </a:r>
          </a:p>
          <a:p>
            <a:r>
              <a:rPr dirty="0"/>
              <a:t>- Accurate predictions of movie ratings</a:t>
            </a:r>
          </a:p>
          <a:p>
            <a:r>
              <a:rPr dirty="0"/>
              <a:t>- Insights into impact of actors, directors, genres</a:t>
            </a:r>
          </a:p>
          <a:p>
            <a:r>
              <a:rPr dirty="0"/>
              <a:t>- End-to-end ML workflow experience</a:t>
            </a:r>
          </a:p>
          <a:p>
            <a:endParaRPr dirty="0"/>
          </a:p>
          <a:p>
            <a:r>
              <a:rPr dirty="0"/>
              <a:t>📂 GitHub Repository: </a:t>
            </a:r>
          </a:p>
          <a:p>
            <a:r>
              <a:rPr dirty="0"/>
              <a:t>👉 </a:t>
            </a:r>
            <a:r>
              <a:rPr lang="en-IN" dirty="0">
                <a:hlinkClick r:id="rId2"/>
              </a:rPr>
              <a:t>https://github.com/LNCDBBA21175/CODSOFT-Task-2.git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</TotalTime>
  <Words>131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Schoolbook</vt:lpstr>
      <vt:lpstr>Wingdings 2</vt:lpstr>
      <vt:lpstr>View</vt:lpstr>
      <vt:lpstr>Movie Rating Prediction with Python</vt:lpstr>
      <vt:lpstr>Project Overview</vt:lpstr>
      <vt:lpstr>Tech Stack &amp; Outcomes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Nainika@Tayana</cp:lastModifiedBy>
  <cp:revision>2</cp:revision>
  <dcterms:created xsi:type="dcterms:W3CDTF">2013-01-27T09:14:16Z</dcterms:created>
  <dcterms:modified xsi:type="dcterms:W3CDTF">2025-08-20T19:59:38Z</dcterms:modified>
  <cp:category/>
</cp:coreProperties>
</file>