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1F1C1-9B15-450B-B402-168B3B81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1F6E7-236A-48AF-A4DD-B6BDCAD7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FF49C-9FF8-4584-B70A-632C8F4C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4840CF-7AE6-43CD-80EA-AEF65EEC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9CDD-5068-4A86-9BA7-FA384A14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92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1D52A-E131-43A1-8A25-B1BDDD00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A9E4AB-0087-4B5A-B25A-FAC65EFA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108F9-7DC2-496B-A779-39316BDD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E2C21-1BB7-41EC-ABEE-A1876BE3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49E69-896F-483E-92A2-1EB44D1C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C62C3-6636-4257-B3D4-6A3B6AA96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08D5BE-2945-4E08-8B52-F2E63037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2B92B-9E40-4AA9-8D5C-6FF1D3F2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FD6CE-79F2-40F7-85BF-B20DF08B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51E39F-06AE-4913-8860-B2ADB08A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2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A2FB-7981-4DF1-A21A-30381348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6485D-2A5F-44F1-9443-35567FE4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517D9-AE97-43F5-B19F-F88D5588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40040-EC14-4994-BE15-3DF298CB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7B527-821C-4783-956F-C09CE1E0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83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D135D-540E-44CB-9791-FAA0F11A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9FCAF-0EF0-43EF-8A32-9DB8AB78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E2680-C9C4-409A-9D7C-A5D38CA6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B0F02-9994-4D71-98C3-90D96F8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0F396F-0BEB-4C48-95FC-AB0E0ED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4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88AC1-2B7F-4DDA-AC81-712A6EB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2D444-63A9-45E9-8208-F04C18BF1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FAAF41-DD14-4352-B059-9FAC5FE9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6B15D9-092B-4555-A99B-C2AC84A2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53840D-FC09-4DD4-8063-CBA269B4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4E9A6-F82D-47DD-9099-9ACC4D4F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73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FC7B-A0F3-448D-8604-BA71D738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735E9-8F48-4838-BE6C-F703AA145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024B96-2CE3-4E70-BF0A-2D2A1FD3F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220F19-BCBC-40DC-97B6-B5275F711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2084C7-D36C-4A8C-B920-A32AF0EA4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A5BA21-01C8-4634-BE14-A3644AC3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89836F-031A-44AB-ACBC-9B5D3B3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7442E6-E6D7-464D-81F3-9F9B629E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10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7AEB-8091-4F6E-AA45-8D81B9BB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1C5C8A-F7DA-4BD8-B3DF-7CBA106D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6454C-E270-416D-AE70-E338E56F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94364C-58E8-410B-ADDA-A02A7F0E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08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85396-81E7-4719-BDEF-79681CE6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C73CFE-3369-4118-BABF-D4743D52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08C880-F642-4E83-AE52-6FB83480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54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25F30-AC78-473E-AD3F-0D8AFD45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FF7D4-6404-4BCD-AE4E-C327FB89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3283B-8BF1-4E68-81FB-41CA0EEC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439A4-8310-4BA9-9959-10189476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7760B-87B9-4748-840A-65D78768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E9327-F139-4ACD-ADC6-B54DB8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5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0906A-AEFE-47C0-8418-981C2BCC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45B2F-6231-4037-9044-A0BF624B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B6E15-9ACF-4CDF-A34C-EDC8EDFF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98320-6BA5-468D-B681-CC25C504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235E3-EBD2-4947-AF55-67FF2FE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9F364-F4F5-4419-8250-BC7C4F6A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01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E56A28-0E97-4A2C-ABF5-CC97B8DA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08101-DBA3-438E-9A26-3451799D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EF4ED-8567-4BEA-A627-43F8785E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1DA7-23DF-4463-9A47-13A24AF02095}" type="datetimeFigureOut">
              <a:rPr lang="es-ES" smtClean="0"/>
              <a:t>31/12/2021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1827B-D8B6-457B-8AFA-6E5242E76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2118F3-0F86-4679-99EC-507951BD1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9540-34D7-402A-99F3-5CE80F1D60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5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D4F5A8-8CEB-44ED-80D9-8CB248AFB3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6086" r="7336" b="5204"/>
          <a:stretch/>
        </p:blipFill>
        <p:spPr>
          <a:xfrm>
            <a:off x="2160104" y="0"/>
            <a:ext cx="8070574" cy="67586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1CBF5F-9EE4-4F13-A128-2336F8216FF4}"/>
              </a:ext>
            </a:extLst>
          </p:cNvPr>
          <p:cNvSpPr txBox="1"/>
          <p:nvPr/>
        </p:nvSpPr>
        <p:spPr>
          <a:xfrm rot="20111584">
            <a:off x="5698435" y="3190461"/>
            <a:ext cx="5777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Vladimir Script" panose="03050402040407070305" pitchFamily="66" charset="0"/>
              </a:rPr>
              <a:t>Mi Maleta y Yo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1C2723-99BE-4A50-BCDD-E589B5AE89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8" b="10719"/>
          <a:stretch/>
        </p:blipFill>
        <p:spPr>
          <a:xfrm rot="20019659">
            <a:off x="7795125" y="4105786"/>
            <a:ext cx="2869930" cy="148783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67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Vladimir Script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2021-12-31T10:59:24Z</dcterms:created>
  <dcterms:modified xsi:type="dcterms:W3CDTF">2021-12-31T10:59:32Z</dcterms:modified>
</cp:coreProperties>
</file>