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A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A3E9E-CB92-4667-8702-84D60A2DE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4E319-CFFB-49BA-89CD-18D03B606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F2400F-F96B-42C8-87E8-D23B0124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44E1E-757F-4ED4-91FF-0B929007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B1FF16-05DE-4EF7-B97C-EF0CEF12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4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19B5E-D4A1-4349-8B94-B79FA1CF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720076-8995-46CD-B6E9-D1CA29E22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26DAA-6A17-4EE2-8B10-DD60328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2C790-0DDA-43F7-B5DF-443C706B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1DFDE-33AE-4E85-8596-B647C20D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507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EA149C-28EB-4217-83E6-CAC382F2D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A0B42F-5350-41D9-A5E4-112CEB970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C6C0B9-E95E-4144-B056-E2DB01E8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678B9-31C0-404C-BFBE-EC65FCF8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3CFA2-AE54-4D75-ABEE-233BD414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16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1E27B-16FB-4B70-9942-5B0648EA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B248-6007-426A-A773-5A9BAEC5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5699B-A982-4B6F-8CD1-EA150AA6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782D86-BC8D-4A6E-82A5-A2A59B0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5A4DC-C576-44DC-9D8A-85AC9707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24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E6479-4C55-4348-BE4B-2E80131CE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E1B11-6DDB-4EDF-B8FC-6EF488568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6FD78-7842-4BF6-87FA-FCFDF930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1B8477-A879-453D-AC1D-014320B7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84E688-3D20-44DE-BD8B-1C7C1B89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90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FAA5F-2D96-4960-81BB-8E7A3BCA7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280EC-8E48-4D5A-8722-4284A8570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DE7AA9-FABD-44FF-8FEE-8926DD013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F522AD-7F6E-4A73-BDD8-2D2452E3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112951-CF27-4B68-BBA5-F7CF6EEE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825060-CB18-401A-B86A-365C90CD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507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32331-EFCC-4ADF-928A-4413C3A9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F17E80-1B9B-441D-A37F-D75AF73A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3CDF35-AC1F-4216-80A5-618F81F19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EFB8FC-58C7-40B8-89EB-2F61C5EA5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162D00-0211-4C92-A604-E3B847D57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2F6729-726D-4322-B611-91A3B90A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ECAB24-4AC8-46D8-9866-93C428E3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A33FBD-9DAB-4EE8-B42D-3DA33E83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1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F61BD-799A-4FC4-92B1-B8BCA6E4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7C01ED-FFF9-4787-A630-7CB95D80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FF6FB56-2286-4CA9-B561-F88155E8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3686F4-194B-4ED8-8CBB-99A54755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223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0A7155-4A0F-40D0-944C-283D895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7AFAC2-9A93-4AE3-ACD5-90E35B4B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FB4963-91B1-438C-8BE6-67416384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35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F6965-A654-4AC9-85AD-357285FD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18D13-33FB-472A-8240-1F1B5959F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07E008-09B8-4F9C-BC8C-3DFABFEF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557C34-1CE5-4B5E-B665-C2B5890E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5290E4-A956-4FA1-BC6B-965151E4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7EDB40-2E67-4915-A4FD-0F7F9521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35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56957-C8A2-4E94-86ED-8B427799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84055F-51B8-4BF2-8D62-2CC0D1FF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4BCE66-E7E7-4E94-895E-6CAA98D58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EA04F7-6978-434B-85AB-2016A357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FDC46B-F094-457F-B7B9-A89E23EB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BAC0F-ABB8-4896-AEB5-861634B7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126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360655-5371-4334-B731-B4A7F76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03248-FEB0-43B4-A102-129DEF22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9357FF-D923-44A7-8792-705E8B165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076FC-C972-46A2-BF9B-7443F96CAD78}" type="datetimeFigureOut">
              <a:rPr lang="es-ES" smtClean="0"/>
              <a:t>01/01/2022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509E85-3EBA-4F36-B233-246B5F756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522D73-ED4A-40E9-9D56-5AED873D0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384A7-B629-4B71-9143-691A679C40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92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940C25E5-D39B-48A5-B45F-655FA62F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1224" cy="68580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A6B49B9-6FAF-4ADB-9995-22A2D93FDA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03" y="965089"/>
            <a:ext cx="10493794" cy="589291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D1C9903B-816A-480D-AD36-6CFD1104AEA0}"/>
              </a:ext>
            </a:extLst>
          </p:cNvPr>
          <p:cNvSpPr txBox="1"/>
          <p:nvPr/>
        </p:nvSpPr>
        <p:spPr>
          <a:xfrm>
            <a:off x="7581998" y="614486"/>
            <a:ext cx="46100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Contacto</a:t>
            </a:r>
            <a:endParaRPr lang="es-ES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31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2022-01-04T22:56:43Z</dcterms:created>
  <dcterms:modified xsi:type="dcterms:W3CDTF">2022-01-04T22:56:57Z</dcterms:modified>
</cp:coreProperties>
</file>