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5805-97CD-41A7-38EB-2346A76D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DDD96-4AA6-7495-2BB7-517C88D25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4624-4DD3-DE8E-5DDE-92C5FA82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0AF4-F324-E435-A5DE-5303FE9B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6256-634E-5032-C15D-E8908598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244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26E8-9508-F776-22F4-3C1A7C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39A60-051E-45E7-472E-E9A14A45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A6102-1B59-B911-84DF-A30B564C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4C17-85A1-1FF5-E58E-34FB3E8D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CD32-7AD7-08E6-05D5-A6277157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726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59018-4E61-1BC9-1F71-DA6553AD5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19E1-99C3-5AC6-DFBD-5220058F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ACCD-E3DE-1B8F-4AB9-3E11F100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F975-8DC2-A04E-09D4-FA3346CD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9354-21F7-7057-7931-314D64CC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859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57F6-0811-6E4B-E685-7E34972C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DED6-1D0B-576A-C6FC-B6519E4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E15C-B50F-8D5F-EDEF-B1BC23D2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7A71-0B0F-99BD-90F5-BA3407FD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934D-8B05-B214-84F7-BED3B28D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653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C8F2-8089-365A-6FCB-74E47DBB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3AB6-14D0-44B9-368D-BB880E37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8A1F-1617-C811-8761-7C3EADFD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219D-F24D-C980-12BD-51373935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7F16-D3AB-E620-15BB-618A451C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634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8F0A-C33E-23A8-F95C-81BDC49B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9033-8CA6-374E-DB88-21FCBE6E1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C696-8B59-F635-4C54-2BFE6A0E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C5DCE-0376-F4D7-CA5E-B2AC8D90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1D8B1-1C0F-E97A-7DB3-A24D0210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85119-29AE-ED1E-E0DA-86D646E0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5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C234-06C9-C6B1-EE2D-D513AC6D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122BB-0D80-F413-E8AC-C2D7D182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93513-F6C1-B55B-64CE-77BA77EE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426C-BF4D-B8C1-8F29-BE6BB49A5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6C287-8169-C3F6-1855-4DC494DEC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88F3B-A6EE-6689-70B9-68DABF64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20DEF-1035-E219-5212-C35CE858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B67F7-F0C6-75E8-6E05-C48BC8D1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83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BF52-DA04-45E6-DC63-C6FD35CF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4AB08-012C-6B4E-CCCD-F0E9DB2A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2EB8-0005-93DB-D7AC-FFB8D93A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34C99-6A26-8D99-C61B-45CA397A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322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D7C0D-1579-72F4-0EFE-6DB89261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AB005-A875-C845-B065-7FD0EF1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334E7-955C-5403-7B30-14AB12A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55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08D7-1847-5AE6-40AD-E8332A5C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3829-CD56-8324-95B6-60034C7A8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FAFA7-F79B-FF38-D572-FC1C0A6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BF57-9423-2A6A-A1B5-E9333DC3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8D82-F0BF-9686-4FAB-EA9BC68F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0FE9-8925-3EEF-D6CD-9D539103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765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4A05-72F3-ECA0-791F-928E10FF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E440D-8EA5-9897-BD48-4460D1ED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488EF-D15D-F6FA-71FD-995ECF636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969E6-4D03-ADD1-FCE4-96FB89DB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1FD93-0C7C-7EB2-CF9E-204D2B2E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967F-1265-3A3A-6FE0-34ACA8E7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70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DD3A6-5A3C-24DF-02A0-11B1EEE1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9B736-DA06-AE44-26A7-33F2307F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8D5E-72CE-4CB6-EDEF-D69587CF6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CB58-9950-4452-8C4B-9A544B9BB644}" type="datetimeFigureOut">
              <a:rPr lang="vi-VN" smtClean="0"/>
              <a:t>10/10/2023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7C89C-08C9-2290-F980-733F5D2F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3AAD-AF21-6506-68B4-0B8481554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1D1E-E7C8-436D-BDDE-68BD539857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57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355A-4434-49F1-17D1-3A51A253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46866"/>
          </a:xfrm>
        </p:spPr>
        <p:txBody>
          <a:bodyPr/>
          <a:lstStyle/>
          <a:p>
            <a:r>
              <a:rPr lang="en-US" b="1" dirty="0" err="1"/>
              <a:t>Hé</a:t>
            </a:r>
            <a:r>
              <a:rPr lang="en-US" b="1" dirty="0"/>
              <a:t> </a:t>
            </a:r>
            <a:r>
              <a:rPr lang="en-US" b="1" dirty="0" err="1"/>
              <a:t>lô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41714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Hé lô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Hé lô</dc:title>
  <dc:creator>Vu Huy</dc:creator>
  <cp:lastModifiedBy>Vu Huy</cp:lastModifiedBy>
  <cp:revision>1</cp:revision>
  <dcterms:created xsi:type="dcterms:W3CDTF">2023-10-10T07:36:13Z</dcterms:created>
  <dcterms:modified xsi:type="dcterms:W3CDTF">2023-10-10T07:36:57Z</dcterms:modified>
</cp:coreProperties>
</file>