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5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87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7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4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4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3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5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19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7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1B6C-863A-433B-81AB-E2AEE0BE8294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95D20-FC0A-44FF-AFC8-C2B7BB652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6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hcui@hus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zh-CN" altLang="en-US" dirty="0" smtClean="0"/>
              <a:t>数据分析实验要求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225" y="3631221"/>
            <a:ext cx="9144000" cy="1655762"/>
          </a:xfrm>
        </p:spPr>
        <p:txBody>
          <a:bodyPr/>
          <a:lstStyle/>
          <a:p>
            <a:pPr algn="r"/>
            <a:r>
              <a:rPr lang="zh-CN" altLang="en-US" dirty="0" smtClean="0"/>
              <a:t>崔金华</a:t>
            </a:r>
            <a:endParaRPr lang="en-US" altLang="zh-CN" dirty="0" smtClean="0"/>
          </a:p>
          <a:p>
            <a:pPr algn="r"/>
            <a:r>
              <a:rPr lang="en-US" altLang="zh-CN" dirty="0" smtClean="0">
                <a:hlinkClick r:id="rId2"/>
              </a:rPr>
              <a:t>jhcui@hust.edu.cn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2020.12.09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8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助教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刘伟光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15827135186	QQ:1486111482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18062525866	QQ:904883591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18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代码和实验报告提交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代码验收时当场提交到本科课程平台（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hust.fanya.chaoxing.com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实验报告：</a:t>
            </a:r>
            <a:endPara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实验报告需同时提交电子版和纸质版，其中电子版发邮箱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jhcui@hust.edu.cn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，纸质版联系助教提交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日下午五点之前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09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实验基本要求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个小实验（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日下午），以个人为单位独立完成提交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个大实验（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日下午），每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人为一组完成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及其实现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5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算法及其实现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Wingdings</vt:lpstr>
      <vt:lpstr>Office 主题​​</vt:lpstr>
      <vt:lpstr>大数据分析实验要求</vt:lpstr>
      <vt:lpstr>助教</vt:lpstr>
      <vt:lpstr>代码和实验报告提交</vt:lpstr>
      <vt:lpstr>实验基本要求</vt:lpstr>
      <vt:lpstr>实验一 MapReduce算法及其实现</vt:lpstr>
      <vt:lpstr>实验二 PageRank算法及其实现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崔金华</dc:creator>
  <cp:lastModifiedBy>崔金华</cp:lastModifiedBy>
  <cp:revision>6</cp:revision>
  <dcterms:created xsi:type="dcterms:W3CDTF">2020-12-08T07:58:06Z</dcterms:created>
  <dcterms:modified xsi:type="dcterms:W3CDTF">2020-12-08T08:25:17Z</dcterms:modified>
</cp:coreProperties>
</file>