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2053C6-BC52-4AD1-A4EA-C7F1E653F8CB}">
          <p14:sldIdLst>
            <p14:sldId id="256"/>
            <p14:sldId id="259"/>
            <p14:sldId id="260"/>
            <p14:sldId id="257"/>
            <p14:sldId id="261"/>
            <p14:sldId id="262"/>
            <p14:sldId id="263"/>
            <p14:sldId id="258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04430"/>
            <a:ext cx="8596667" cy="566738"/>
          </a:xfrm>
        </p:spPr>
        <p:txBody>
          <a:bodyPr>
            <a:noAutofit/>
          </a:bodyPr>
          <a:lstStyle/>
          <a:p>
            <a:pPr algn="ctr"/>
            <a:r>
              <a:rPr lang="en-IN" sz="4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TrashSters</a:t>
            </a:r>
            <a:endParaRPr lang="en-IN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5441189" y="4612242"/>
            <a:ext cx="8596667" cy="674024"/>
          </a:xfrm>
        </p:spPr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Tech_Knights</a:t>
            </a:r>
            <a:endParaRPr lang="en-IN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6" b="31396"/>
          <a:stretch>
            <a:fillRect/>
          </a:stretch>
        </p:blipFill>
        <p:spPr>
          <a:xfrm>
            <a:off x="2527591" y="1441809"/>
            <a:ext cx="4896152" cy="2190293"/>
          </a:xfrm>
        </p:spPr>
      </p:pic>
    </p:spTree>
    <p:extLst>
      <p:ext uri="{BB962C8B-B14F-4D97-AF65-F5344CB8AC3E}">
        <p14:creationId xmlns:p14="http://schemas.microsoft.com/office/powerpoint/2010/main" val="5444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dirty="0" smtClean="0"/>
              <a:t>educing </a:t>
            </a:r>
            <a:r>
              <a:rPr lang="en-IN" dirty="0"/>
              <a:t>C</a:t>
            </a:r>
            <a:r>
              <a:rPr lang="en-IN" dirty="0" smtClean="0"/>
              <a:t>orruption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Govt. runs many initiatives to provide manure to farmers in </a:t>
            </a:r>
            <a:r>
              <a:rPr lang="en-US" dirty="0" smtClean="0"/>
              <a:t>subsidized </a:t>
            </a:r>
            <a:r>
              <a:rPr lang="en-US" dirty="0"/>
              <a:t>rates but due to lack of honesty of some people, the initiatives can’t be able to give their 100% output.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89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Overcoming the Obstacles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Our platform will keep track of the weight of trash and </a:t>
            </a:r>
            <a:r>
              <a:rPr lang="en-IN" dirty="0" smtClean="0"/>
              <a:t>compare the calculated &amp; actual </a:t>
            </a:r>
            <a:r>
              <a:rPr lang="en-IN" dirty="0" smtClean="0"/>
              <a:t>weight </a:t>
            </a:r>
            <a:r>
              <a:rPr lang="en-IN" dirty="0" smtClean="0"/>
              <a:t>of manure </a:t>
            </a:r>
            <a:r>
              <a:rPr lang="en-IN" dirty="0" smtClean="0"/>
              <a:t>produced from it.</a:t>
            </a:r>
            <a:endParaRPr lang="en-IN" dirty="0" smtClean="0"/>
          </a:p>
          <a:p>
            <a:r>
              <a:rPr lang="en-IN" dirty="0" smtClean="0"/>
              <a:t>1 ton </a:t>
            </a:r>
            <a:r>
              <a:rPr lang="en-IN" dirty="0" smtClean="0"/>
              <a:t>waste should </a:t>
            </a:r>
            <a:r>
              <a:rPr lang="en-IN" dirty="0" smtClean="0"/>
              <a:t>yield </a:t>
            </a:r>
            <a:r>
              <a:rPr lang="en-IN" dirty="0" smtClean="0"/>
              <a:t>around </a:t>
            </a:r>
            <a:r>
              <a:rPr lang="en-IN" dirty="0" smtClean="0"/>
              <a:t>150-200kg of manure and if the produced manure is, let’s say 80 kg </a:t>
            </a:r>
            <a:r>
              <a:rPr lang="en-IN" dirty="0" smtClean="0"/>
              <a:t>then </a:t>
            </a:r>
            <a:r>
              <a:rPr lang="en-IN" dirty="0" smtClean="0"/>
              <a:t>there </a:t>
            </a:r>
            <a:r>
              <a:rPr lang="en-IN" dirty="0" smtClean="0"/>
              <a:t>is something fishy.</a:t>
            </a:r>
          </a:p>
          <a:p>
            <a:r>
              <a:rPr lang="en-IN" dirty="0" smtClean="0"/>
              <a:t>We will use technology at every step to avoid any human errors and character flaws( may lead to corruption ) as technology will work as programmed and not according to its self interest.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83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Thankyou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48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 of waste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2160983"/>
            <a:ext cx="4185623" cy="576262"/>
          </a:xfrm>
        </p:spPr>
        <p:txBody>
          <a:bodyPr/>
          <a:lstStyle/>
          <a:p>
            <a:pPr algn="ctr"/>
            <a:r>
              <a:rPr lang="en-IN" dirty="0" smtClean="0"/>
              <a:t>Biodegradable waste</a:t>
            </a:r>
            <a:endParaRPr lang="en-IN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205103"/>
            <a:ext cx="4184650" cy="2368669"/>
          </a:xfrm>
        </p:spPr>
      </p:pic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939809" y="2160983"/>
            <a:ext cx="4185618" cy="576262"/>
          </a:xfrm>
        </p:spPr>
        <p:txBody>
          <a:bodyPr/>
          <a:lstStyle/>
          <a:p>
            <a:pPr algn="ctr"/>
            <a:r>
              <a:rPr lang="en-IN" dirty="0" smtClean="0"/>
              <a:t>Non-Biodegradable waste</a:t>
            </a:r>
            <a:endParaRPr lang="en-IN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282" y="3205103"/>
            <a:ext cx="4195483" cy="2368669"/>
          </a:xfrm>
        </p:spPr>
      </p:pic>
    </p:spTree>
    <p:extLst>
      <p:ext uri="{BB962C8B-B14F-4D97-AF65-F5344CB8AC3E}">
        <p14:creationId xmlns:p14="http://schemas.microsoft.com/office/powerpoint/2010/main" val="15624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What in biodegradable and non-biodegradable waste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92270" y="2171068"/>
            <a:ext cx="4185623" cy="576262"/>
          </a:xfrm>
        </p:spPr>
        <p:txBody>
          <a:bodyPr/>
          <a:lstStyle/>
          <a:p>
            <a:pPr algn="ctr"/>
            <a:r>
              <a:rPr lang="en-IN" dirty="0" smtClean="0"/>
              <a:t>Biodegradable Waste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75744" y="2996707"/>
            <a:ext cx="4185623" cy="3304117"/>
          </a:xfrm>
        </p:spPr>
        <p:txBody>
          <a:bodyPr/>
          <a:lstStyle/>
          <a:p>
            <a:r>
              <a:rPr lang="en-US" b="1" dirty="0" smtClean="0"/>
              <a:t>Biodegradable waste</a:t>
            </a:r>
            <a:r>
              <a:rPr lang="en-US" dirty="0" smtClean="0"/>
              <a:t> is a type of waste, typically originating from plant or animal sources, which may be degraded by other living organisms.</a:t>
            </a:r>
          </a:p>
          <a:p>
            <a:r>
              <a:rPr lang="en-US" dirty="0" smtClean="0"/>
              <a:t>These are the waste that can be changed into </a:t>
            </a:r>
            <a:r>
              <a:rPr lang="en-US" b="1" dirty="0" smtClean="0"/>
              <a:t>manure.</a:t>
            </a:r>
            <a:endParaRPr lang="en-IN" b="1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Non-Biodegradable Waste</a:t>
            </a:r>
            <a:endParaRPr lang="en-IN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5088384" y="2987999"/>
            <a:ext cx="4185617" cy="3304117"/>
          </a:xfrm>
        </p:spPr>
        <p:txBody>
          <a:bodyPr/>
          <a:lstStyle/>
          <a:p>
            <a:r>
              <a:rPr lang="en-US" b="1" dirty="0"/>
              <a:t>Non</a:t>
            </a:r>
            <a:r>
              <a:rPr lang="en-US" dirty="0"/>
              <a:t>-</a:t>
            </a:r>
            <a:r>
              <a:rPr lang="en-US" b="1" dirty="0"/>
              <a:t>Biodegradable wastes</a:t>
            </a:r>
            <a:r>
              <a:rPr lang="en-US" dirty="0"/>
              <a:t> are those that cannot break down or degrade for many years. </a:t>
            </a:r>
            <a:endParaRPr lang="en-US" dirty="0" smtClean="0"/>
          </a:p>
          <a:p>
            <a:r>
              <a:rPr lang="en-US" dirty="0"/>
              <a:t>These </a:t>
            </a:r>
            <a:r>
              <a:rPr lang="en-US" dirty="0" smtClean="0"/>
              <a:t>are waste</a:t>
            </a:r>
            <a:r>
              <a:rPr lang="en-US" dirty="0"/>
              <a:t> that cannot change into </a:t>
            </a:r>
            <a:r>
              <a:rPr lang="en-US" b="1" dirty="0"/>
              <a:t>manure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9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01797" cy="1320800"/>
          </a:xfrm>
        </p:spPr>
        <p:txBody>
          <a:bodyPr/>
          <a:lstStyle/>
          <a:p>
            <a:r>
              <a:rPr lang="en-IN" smtClean="0"/>
              <a:t>Quantity of daily waste produced in India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68595"/>
            <a:ext cx="4183062" cy="212370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On an average around 2.2 kg/capita/day of waste is produced in India.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7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89044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Necessity of separation of waste into biodegradable and non-biodegradable waste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2634181"/>
            <a:ext cx="8596668" cy="3880773"/>
          </a:xfrm>
        </p:spPr>
        <p:txBody>
          <a:bodyPr/>
          <a:lstStyle/>
          <a:p>
            <a:pPr algn="ctr"/>
            <a:r>
              <a:rPr lang="en-IN" dirty="0" smtClean="0"/>
              <a:t>People should separate their daily waste into biodegradable and non-biodegradable waste because it becomes very difficult to separate waste when it got dumped collectively.</a:t>
            </a:r>
          </a:p>
          <a:p>
            <a:pPr algn="ctr"/>
            <a:r>
              <a:rPr lang="en-IN" dirty="0" smtClean="0"/>
              <a:t>Once the waste is separated it can be easily collected and can be sent to their respective treatment plants.</a:t>
            </a:r>
          </a:p>
          <a:p>
            <a:pPr algn="ctr"/>
            <a:r>
              <a:rPr lang="en-IN" dirty="0" smtClean="0"/>
              <a:t>This simple effort from people can save lots of money and time.</a:t>
            </a:r>
          </a:p>
        </p:txBody>
      </p:sp>
    </p:spTree>
    <p:extLst>
      <p:ext uri="{BB962C8B-B14F-4D97-AF65-F5344CB8AC3E}">
        <p14:creationId xmlns:p14="http://schemas.microsoft.com/office/powerpoint/2010/main" val="16993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What is </a:t>
            </a:r>
            <a:r>
              <a:rPr lang="en-IN" dirty="0" err="1" smtClean="0"/>
              <a:t>TrashSters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7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4203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We at </a:t>
            </a:r>
            <a:r>
              <a:rPr lang="en-IN" dirty="0" err="1" smtClean="0"/>
              <a:t>TrashSters</a:t>
            </a:r>
            <a:r>
              <a:rPr lang="en-IN" dirty="0" smtClean="0"/>
              <a:t>, </a:t>
            </a:r>
            <a:r>
              <a:rPr lang="en-IN" dirty="0" smtClean="0"/>
              <a:t>provides</a:t>
            </a:r>
            <a:r>
              <a:rPr lang="en-IN" dirty="0" smtClean="0"/>
              <a:t> </a:t>
            </a:r>
            <a:r>
              <a:rPr lang="en-IN" dirty="0" smtClean="0"/>
              <a:t>a platform where users can schedule a trash pickup from their home and have </a:t>
            </a:r>
            <a:r>
              <a:rPr lang="en-IN" dirty="0" smtClean="0"/>
              <a:t>to </a:t>
            </a:r>
            <a:r>
              <a:rPr lang="en-IN" dirty="0" smtClean="0"/>
              <a:t>keep biodegradable and non-biodegradable waste separately. </a:t>
            </a:r>
          </a:p>
          <a:p>
            <a:r>
              <a:rPr lang="en-IN" dirty="0" smtClean="0"/>
              <a:t>After the registration on our </a:t>
            </a:r>
            <a:r>
              <a:rPr lang="en-IN" dirty="0" smtClean="0"/>
              <a:t>platform, </a:t>
            </a:r>
            <a:r>
              <a:rPr lang="en-IN" dirty="0" smtClean="0"/>
              <a:t>trash(both biodegradable and non-biodegradable) will get collected from their door on a daily basis. </a:t>
            </a:r>
          </a:p>
          <a:p>
            <a:r>
              <a:rPr lang="en-IN" dirty="0" smtClean="0"/>
              <a:t>In the case of </a:t>
            </a:r>
            <a:r>
              <a:rPr lang="en-IN" b="1" dirty="0" smtClean="0"/>
              <a:t>bulk trash</a:t>
            </a:r>
            <a:r>
              <a:rPr lang="en-IN" dirty="0" smtClean="0"/>
              <a:t>, the user can request an </a:t>
            </a:r>
            <a:r>
              <a:rPr lang="en-IN" b="1" dirty="0" smtClean="0"/>
              <a:t>immediate </a:t>
            </a:r>
            <a:r>
              <a:rPr lang="en-IN" b="1" dirty="0" smtClean="0"/>
              <a:t>trash pickup</a:t>
            </a:r>
            <a:r>
              <a:rPr lang="en-IN" dirty="0" smtClean="0"/>
              <a:t>. </a:t>
            </a:r>
          </a:p>
          <a:p>
            <a:r>
              <a:rPr lang="en-IN" dirty="0" smtClean="0"/>
              <a:t>Once the pickup is done, the user will get notified. In case if our pickup guy misses the pickup, the user just have to contact us and we will send </a:t>
            </a:r>
            <a:r>
              <a:rPr lang="en-IN" dirty="0" smtClean="0"/>
              <a:t>him</a:t>
            </a:r>
            <a:r>
              <a:rPr lang="en-IN" dirty="0" smtClean="0"/>
              <a:t> </a:t>
            </a:r>
            <a:r>
              <a:rPr lang="en-IN" dirty="0" smtClean="0"/>
              <a:t>again.</a:t>
            </a:r>
          </a:p>
          <a:p>
            <a:r>
              <a:rPr lang="en-IN" dirty="0" smtClean="0"/>
              <a:t>After the trash is collected, biodegradable waste will be sent </a:t>
            </a:r>
            <a:r>
              <a:rPr lang="en-IN" dirty="0" smtClean="0"/>
              <a:t>for further processing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The part which can be reused or recycled will be separated from non-biodegradable waste and the remaining will be dumped.</a:t>
            </a:r>
          </a:p>
          <a:p>
            <a:r>
              <a:rPr lang="en-IN" dirty="0" smtClean="0"/>
              <a:t>This practice will reduce the </a:t>
            </a:r>
            <a:r>
              <a:rPr lang="en-IN" dirty="0" smtClean="0"/>
              <a:t>size of hills of </a:t>
            </a:r>
            <a:r>
              <a:rPr lang="en-IN" dirty="0" smtClean="0"/>
              <a:t>waste in dump yards.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3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450" y="1115665"/>
            <a:ext cx="10110167" cy="1646302"/>
          </a:xfrm>
        </p:spPr>
        <p:txBody>
          <a:bodyPr/>
          <a:lstStyle/>
          <a:p>
            <a:pPr algn="ctr"/>
            <a:r>
              <a:rPr lang="en-IN" dirty="0" smtClean="0"/>
              <a:t>Waste Processing 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07066" y="3267062"/>
            <a:ext cx="7766936" cy="1096899"/>
          </a:xfrm>
        </p:spPr>
        <p:txBody>
          <a:bodyPr/>
          <a:lstStyle/>
          <a:p>
            <a:pPr algn="ctr"/>
            <a:r>
              <a:rPr lang="en-IN" dirty="0" smtClean="0"/>
              <a:t>1 ton of biodegradable waste can be used to produce approx. </a:t>
            </a:r>
            <a:r>
              <a:rPr lang="en-IN" dirty="0" smtClean="0"/>
              <a:t>150-200 kg </a:t>
            </a:r>
            <a:r>
              <a:rPr lang="en-IN" dirty="0" smtClean="0"/>
              <a:t>of manure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13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Statistics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 smtClean="0"/>
              <a:t>Suppose, the biodegradable waste </a:t>
            </a:r>
            <a:r>
              <a:rPr lang="en-IN" dirty="0" smtClean="0"/>
              <a:t>collected </a:t>
            </a:r>
            <a:r>
              <a:rPr lang="en-IN" dirty="0" smtClean="0"/>
              <a:t>per day is around 1 </a:t>
            </a:r>
            <a:r>
              <a:rPr lang="en-IN" dirty="0" smtClean="0"/>
              <a:t>ton, </a:t>
            </a:r>
            <a:r>
              <a:rPr lang="en-IN" dirty="0" smtClean="0"/>
              <a:t>then approx. 15-20% of it i.e. 150-200 kg of manure </a:t>
            </a:r>
            <a:r>
              <a:rPr lang="en-IN" dirty="0" smtClean="0"/>
              <a:t>can</a:t>
            </a:r>
            <a:r>
              <a:rPr lang="en-IN" dirty="0" smtClean="0"/>
              <a:t> </a:t>
            </a:r>
            <a:r>
              <a:rPr lang="en-IN" dirty="0" smtClean="0"/>
              <a:t>be produced from it.</a:t>
            </a:r>
          </a:p>
          <a:p>
            <a:pPr marL="0" indent="0" algn="ctr">
              <a:buNone/>
            </a:pPr>
            <a:r>
              <a:rPr lang="en-IN" dirty="0" smtClean="0"/>
              <a:t>The cost </a:t>
            </a:r>
            <a:r>
              <a:rPr lang="en-IN" dirty="0" smtClean="0"/>
              <a:t>of processing</a:t>
            </a:r>
            <a:r>
              <a:rPr lang="en-IN" dirty="0" smtClean="0"/>
              <a:t> </a:t>
            </a:r>
            <a:r>
              <a:rPr lang="en-IN" dirty="0" smtClean="0"/>
              <a:t>1 ton of waste </a:t>
            </a:r>
            <a:r>
              <a:rPr lang="en-IN" dirty="0" smtClean="0"/>
              <a:t>is </a:t>
            </a:r>
            <a:r>
              <a:rPr lang="en-IN" dirty="0" smtClean="0"/>
              <a:t>approx. </a:t>
            </a:r>
            <a:r>
              <a:rPr lang="en-IN" dirty="0" err="1" smtClean="0"/>
              <a:t>Rs</a:t>
            </a:r>
            <a:r>
              <a:rPr lang="en-IN" dirty="0" smtClean="0"/>
              <a:t> 1600 which is about 10 </a:t>
            </a:r>
            <a:r>
              <a:rPr lang="en-IN" dirty="0" err="1" smtClean="0"/>
              <a:t>Rs</a:t>
            </a:r>
            <a:r>
              <a:rPr lang="en-IN" dirty="0" smtClean="0"/>
              <a:t>/kg and the cheapest rate manure available in market is around 20 </a:t>
            </a:r>
            <a:r>
              <a:rPr lang="en-IN" dirty="0" err="1" smtClean="0"/>
              <a:t>Rs</a:t>
            </a:r>
            <a:r>
              <a:rPr lang="en-IN" dirty="0" smtClean="0"/>
              <a:t>/Kg. </a:t>
            </a:r>
          </a:p>
          <a:p>
            <a:pPr marL="0" indent="0" algn="ctr">
              <a:buNone/>
            </a:pPr>
            <a:r>
              <a:rPr lang="en-IN" dirty="0" smtClean="0"/>
              <a:t>So, </a:t>
            </a:r>
            <a:r>
              <a:rPr lang="en-IN" dirty="0" smtClean="0"/>
              <a:t>the farmers </a:t>
            </a:r>
            <a:r>
              <a:rPr lang="en-IN" dirty="0" smtClean="0"/>
              <a:t>will be able to get manure </a:t>
            </a:r>
            <a:r>
              <a:rPr lang="en-IN" dirty="0" smtClean="0"/>
              <a:t>at</a:t>
            </a:r>
            <a:r>
              <a:rPr lang="en-IN" dirty="0" smtClean="0"/>
              <a:t> </a:t>
            </a:r>
            <a:r>
              <a:rPr lang="en-IN" dirty="0" smtClean="0"/>
              <a:t>cheap rates, also </a:t>
            </a:r>
            <a:r>
              <a:rPr lang="en-IN" dirty="0" smtClean="0"/>
              <a:t>amounts of trash building up in </a:t>
            </a:r>
            <a:r>
              <a:rPr lang="en-IN" dirty="0" smtClean="0"/>
              <a:t>dump yards will </a:t>
            </a:r>
            <a:r>
              <a:rPr lang="en-IN" dirty="0" smtClean="0"/>
              <a:t>be controlled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6488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603</TotalTime>
  <Words>501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Verdana</vt:lpstr>
      <vt:lpstr>Wingdings 3</vt:lpstr>
      <vt:lpstr>Facet</vt:lpstr>
      <vt:lpstr>TrashSters</vt:lpstr>
      <vt:lpstr>Types of waste</vt:lpstr>
      <vt:lpstr>What in biodegradable and non-biodegradable waste</vt:lpstr>
      <vt:lpstr>Quantity of daily waste produced in India</vt:lpstr>
      <vt:lpstr>Necessity of separation of waste into biodegradable and non-biodegradable waste</vt:lpstr>
      <vt:lpstr>What is TrashSters</vt:lpstr>
      <vt:lpstr>PowerPoint Presentation</vt:lpstr>
      <vt:lpstr>Waste Processing </vt:lpstr>
      <vt:lpstr>Statistics</vt:lpstr>
      <vt:lpstr>Reducing Corruption</vt:lpstr>
      <vt:lpstr>Overcoming the Obstacles 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Trashsters</dc:title>
  <dc:creator>akshatagarwal220@gmail.com</dc:creator>
  <cp:lastModifiedBy>akshatagarwal220@gmail.com</cp:lastModifiedBy>
  <cp:revision>23</cp:revision>
  <dcterms:created xsi:type="dcterms:W3CDTF">2018-11-03T18:05:06Z</dcterms:created>
  <dcterms:modified xsi:type="dcterms:W3CDTF">2018-11-04T05:19:16Z</dcterms:modified>
</cp:coreProperties>
</file>