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P\Downloads\WhatsApp%20Video%202018-11-04%20at%205.01.00%20AM%20(1).mp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223" y="988780"/>
            <a:ext cx="8825658" cy="2760908"/>
          </a:xfrm>
        </p:spPr>
        <p:txBody>
          <a:bodyPr/>
          <a:lstStyle/>
          <a:p>
            <a:pPr algn="ctr"/>
            <a:r>
              <a:rPr lang="en-US" sz="6600" dirty="0" smtClean="0">
                <a:latin typeface="Colonna MT" panose="04020805060202030203" pitchFamily="82" charset="0"/>
              </a:rPr>
              <a:t>Slide switching using </a:t>
            </a:r>
            <a:r>
              <a:rPr lang="en-US" sz="6600" dirty="0" smtClean="0">
                <a:latin typeface="Colonna MT" panose="04020805060202030203" pitchFamily="82" charset="0"/>
              </a:rPr>
              <a:t>Opencv</a:t>
            </a:r>
            <a:r>
              <a:rPr lang="en-US" sz="6600" dirty="0" smtClean="0">
                <a:latin typeface="Colonna MT" panose="04020805060202030203" pitchFamily="82" charset="0"/>
              </a:rPr>
              <a:t/>
            </a:r>
            <a:br>
              <a:rPr lang="en-US" sz="6600" dirty="0" smtClean="0">
                <a:latin typeface="Colonna MT" panose="04020805060202030203" pitchFamily="82" charset="0"/>
              </a:rPr>
            </a:br>
            <a:endParaRPr lang="en-US" sz="6600" dirty="0">
              <a:latin typeface="Colonna MT" panose="04020805060202030203" pitchFamily="82" charset="0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88241" y="4765496"/>
            <a:ext cx="8825658" cy="861420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                 slide 1                                                                            slide 2</a:t>
            </a:r>
            <a:endParaRPr lang="en-US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2586" y="3174680"/>
            <a:ext cx="3028950" cy="151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41660" y="3174679"/>
            <a:ext cx="2822898" cy="1514476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094" y="3675543"/>
            <a:ext cx="858128" cy="5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697211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project is made to simply make the presenting way of </a:t>
            </a:r>
            <a:r>
              <a:rPr lang="en-US" sz="2800" dirty="0" smtClean="0"/>
              <a:t>P</a:t>
            </a:r>
            <a:r>
              <a:rPr lang="en-US" sz="2800" dirty="0" smtClean="0"/>
              <a:t>ower Point </a:t>
            </a:r>
            <a:r>
              <a:rPr lang="en-US" sz="2800" dirty="0" smtClean="0"/>
              <a:t>projects more attractive. </a:t>
            </a:r>
            <a:r>
              <a:rPr lang="en-US" sz="2800" dirty="0" smtClean="0"/>
              <a:t>Here, </a:t>
            </a:r>
            <a:r>
              <a:rPr lang="en-US" sz="2800" dirty="0" smtClean="0"/>
              <a:t>we have used a specific color to be detected by webcam which can change accordingly and according to that we have coded for forward and backward movement of slides.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4743772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749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Prevents </a:t>
            </a:r>
            <a:r>
              <a:rPr lang="en-US" sz="2400" dirty="0" smtClean="0"/>
              <a:t>wasting of time from switching slides using </a:t>
            </a:r>
            <a:r>
              <a:rPr lang="en-US" sz="2400" dirty="0" smtClean="0"/>
              <a:t>    keyboard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Looks </a:t>
            </a:r>
            <a:r>
              <a:rPr lang="en-US" sz="2400" dirty="0" smtClean="0"/>
              <a:t>attractive</a:t>
            </a:r>
          </a:p>
          <a:p>
            <a:r>
              <a:rPr lang="en-US" sz="2400" dirty="0" smtClean="0"/>
              <a:t> No </a:t>
            </a:r>
            <a:r>
              <a:rPr lang="en-US" sz="2400" dirty="0" smtClean="0"/>
              <a:t>requirement of a person to switch the </a:t>
            </a:r>
            <a:r>
              <a:rPr lang="en-US" sz="2400" dirty="0" smtClean="0"/>
              <a:t>slide</a:t>
            </a:r>
            <a:endParaRPr lang="en-US" sz="2400" dirty="0" smtClean="0"/>
          </a:p>
          <a:p>
            <a:pPr marL="457200" indent="-457200"/>
            <a:r>
              <a:rPr lang="en-US" sz="2400" dirty="0" smtClean="0"/>
              <a:t>O</a:t>
            </a:r>
            <a:r>
              <a:rPr lang="en-US" sz="2400" dirty="0" smtClean="0"/>
              <a:t>ther </a:t>
            </a:r>
            <a:r>
              <a:rPr lang="en-US" sz="2400" dirty="0" smtClean="0"/>
              <a:t>than PowerPoint presentations, color detection can be used </a:t>
            </a:r>
            <a:r>
              <a:rPr lang="en-US" sz="2400" dirty="0" smtClean="0"/>
              <a:t>in Gaming.</a:t>
            </a:r>
          </a:p>
          <a:p>
            <a:pPr marL="457200" indent="-457200"/>
            <a:r>
              <a:rPr lang="en-IN" sz="2400" dirty="0" smtClean="0"/>
              <a:t>It is an aid for physically handicapped people.</a:t>
            </a:r>
          </a:p>
          <a:p>
            <a:pPr marL="457200" indent="-457200"/>
            <a:r>
              <a:rPr lang="en-IN" sz="2400" dirty="0" smtClean="0"/>
              <a:t>It can be used in reel life.</a:t>
            </a:r>
            <a:endParaRPr lang="en-IN" sz="2400" dirty="0" smtClean="0"/>
          </a:p>
          <a:p>
            <a:pPr marL="457200" indent="-457200"/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5607646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project..</a:t>
            </a:r>
            <a:endParaRPr lang="en-US" dirty="0"/>
          </a:p>
        </p:txBody>
      </p:sp>
      <p:pic>
        <p:nvPicPr>
          <p:cNvPr id="4" name="WhatsApp Video 2018-11-04 at 5.01.00 AM (1)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98800" y="2970213"/>
            <a:ext cx="4876800" cy="26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06608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89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made </a:t>
            </a:r>
            <a:r>
              <a:rPr lang="en-US" dirty="0" smtClean="0"/>
              <a:t>using the following </a:t>
            </a:r>
            <a:r>
              <a:rPr lang="en-US" dirty="0" smtClean="0"/>
              <a:t>–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C++ language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Open cv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Visual studio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Webcam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925154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366</TotalTime>
  <Words>141</Words>
  <Application>Microsoft Office PowerPoint</Application>
  <PresentationFormat>Custom</PresentationFormat>
  <Paragraphs>20</Paragraphs>
  <Slides>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 Boardroom</vt:lpstr>
      <vt:lpstr>Slide switching using Opencv </vt:lpstr>
      <vt:lpstr>Introduction of project</vt:lpstr>
      <vt:lpstr>Applications..</vt:lpstr>
      <vt:lpstr>Working of project..</vt:lpstr>
      <vt:lpstr>Components of the project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switching using color detection</dc:title>
  <dc:creator>Microsoft</dc:creator>
  <cp:lastModifiedBy>Windows User</cp:lastModifiedBy>
  <cp:revision>23</cp:revision>
  <dcterms:created xsi:type="dcterms:W3CDTF">2018-11-02T17:51:46Z</dcterms:created>
  <dcterms:modified xsi:type="dcterms:W3CDTF">2018-11-03T23:35:22Z</dcterms:modified>
</cp:coreProperties>
</file>