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77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柠檬手机公司销售管理系统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组长：刘宁宁</a:t>
            </a:r>
            <a:endParaRPr lang="en-US" altLang="zh-CN" dirty="0"/>
          </a:p>
          <a:p>
            <a:r>
              <a:rPr lang="zh-CN" altLang="en-US" dirty="0"/>
              <a:t>组员：侯欣榆 刘贤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11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员工管理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该模块对员工信息的管理。员工管理包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括添加，删除，修改员工，添加员工系统会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自动为该员工生成一个唯一的员工代号，必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填员工的隶属部门，选择部门时角色会自动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查询出该部门下角色种类。在选择职位属性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的时候选择在职员工必选填写合同期限，实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习生则可以不用填写。</a:t>
            </a:r>
            <a:endParaRPr lang="zh-CN" altLang="en-US" dirty="0"/>
          </a:p>
        </p:txBody>
      </p:sp>
      <p:pic>
        <p:nvPicPr>
          <p:cNvPr id="4" name="图片 3" descr="add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045" y="2898775"/>
            <a:ext cx="4700905" cy="1732915"/>
          </a:xfrm>
          <a:prstGeom prst="rect">
            <a:avLst/>
          </a:prstGeom>
        </p:spPr>
      </p:pic>
      <p:pic>
        <p:nvPicPr>
          <p:cNvPr id="5" name="图片 4" descr="部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45" y="4631690"/>
            <a:ext cx="4701540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普通客户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该模块对客户信息的管理。包括添加员工，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删除，修改客户，添加客户必须填写客户的联系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信息以及详细的客户地址。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普客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4117975"/>
            <a:ext cx="522859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供应商管理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该模块负责对供应商信息进行维护，以及对其进行基本的操作。对供应商信息的维护在于区别产品的来源。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  该模块对产品信息的管理。在添加产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品的时候系统会自动生成唯一的产品编号，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要注意添加手机是属于哪一类手机如华为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vivo</a:t>
            </a:r>
            <a:r>
              <a:rPr lang="zh-CN" altLang="en-US" dirty="0"/>
              <a:t>等。该模块会显示店内每款手机的数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量和成本费以及售价。删除产品时会提示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是否确定删除，因为一旦删除，该产品下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的所有信息如订单详情等将都会删除。</a:t>
            </a:r>
            <a:endParaRPr lang="zh-CN" altLang="en-US" dirty="0"/>
          </a:p>
        </p:txBody>
      </p:sp>
      <p:pic>
        <p:nvPicPr>
          <p:cNvPr id="4" name="图片 3" descr="ind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0" y="2392680"/>
            <a:ext cx="4637405" cy="2139950"/>
          </a:xfrm>
          <a:prstGeom prst="rect">
            <a:avLst/>
          </a:prstGeom>
        </p:spPr>
      </p:pic>
      <p:pic>
        <p:nvPicPr>
          <p:cNvPr id="5" name="图片 4" descr="inde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4532630"/>
            <a:ext cx="466788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 产品管理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该模块对产品信息的管理。在添加产品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的时候系统会自动生成唯一的产品编号，要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注意添加手机是属于哪一类手机如华为</a:t>
            </a:r>
            <a:r>
              <a:rPr lang="en-US" altLang="zh-CN" dirty="0"/>
              <a:t>vivo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等。该模块会显示店内每款手机的数量和成本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费以及售价。删除产品时会提示是否确定删除，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因为一旦删除，该产品下的所有信息如订单详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情等将都会删除。</a:t>
            </a:r>
            <a:endParaRPr lang="zh-CN" altLang="en-US" dirty="0"/>
          </a:p>
        </p:txBody>
      </p:sp>
      <p:pic>
        <p:nvPicPr>
          <p:cNvPr id="4" name="图片 3" descr="产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195" y="3226435"/>
            <a:ext cx="4573905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售后管理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该模块对客户反馈以及产品维修的管理。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售后人员通过对注册客户电话访问进行维护。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对维修，客户在店内与销售人员沟通，通过销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售人员生成维修订单，售后人员接单后，进行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维修。</a:t>
            </a:r>
            <a:endParaRPr lang="zh-CN" altLang="en-US" dirty="0"/>
          </a:p>
        </p:txBody>
      </p:sp>
      <p:pic>
        <p:nvPicPr>
          <p:cNvPr id="4" name="图片 3" descr="售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75" y="2959100"/>
            <a:ext cx="3956685" cy="1423035"/>
          </a:xfrm>
          <a:prstGeom prst="rect">
            <a:avLst/>
          </a:prstGeom>
        </p:spPr>
      </p:pic>
      <p:pic>
        <p:nvPicPr>
          <p:cNvPr id="5" name="图片 4" descr="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40" y="4553585"/>
            <a:ext cx="3957955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系统管理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该模块对系统基础方面进行管理。比如，系统名称，系统版本号等。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985" y="3441700"/>
            <a:ext cx="583692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本系统操作简单，易于员工理解操作。</a:t>
            </a:r>
            <a:endParaRPr lang="en-US" altLang="zh-CN" dirty="0"/>
          </a:p>
          <a:p>
            <a:r>
              <a:rPr lang="zh-CN" altLang="en-US" dirty="0"/>
              <a:t>系统自带自动生成格式正确的编号，无需员工手动录入。</a:t>
            </a:r>
            <a:endParaRPr lang="en-US" altLang="zh-CN" dirty="0"/>
          </a:p>
          <a:p>
            <a:r>
              <a:rPr lang="zh-CN" altLang="en-US" dirty="0"/>
              <a:t>系统通过每一位员工的角色进行功能的限制。</a:t>
            </a:r>
            <a:endParaRPr lang="en-US" altLang="zh-CN" dirty="0"/>
          </a:p>
          <a:p>
            <a:r>
              <a:rPr lang="zh-CN" altLang="en-US" dirty="0"/>
              <a:t>系统拥有登录错误次数检测功能，超过次数，一段时间内禁止登录。</a:t>
            </a:r>
            <a:endParaRPr lang="en-US" altLang="zh-CN" dirty="0"/>
          </a:p>
          <a:p>
            <a:r>
              <a:rPr lang="zh-CN" altLang="en-US" dirty="0"/>
              <a:t>系统带有对所有数据计算的功能。</a:t>
            </a:r>
            <a:endParaRPr lang="en-US" altLang="zh-CN" dirty="0"/>
          </a:p>
          <a:p>
            <a:r>
              <a:rPr lang="zh-CN" altLang="en-US" dirty="0"/>
              <a:t>系统对日志有很好的处理，可以清楚的了解系统执行的操作事项。</a:t>
            </a:r>
            <a:endParaRPr lang="en-US" altLang="zh-CN" dirty="0"/>
          </a:p>
          <a:p>
            <a:r>
              <a:rPr lang="zh-CN" altLang="en-US" dirty="0"/>
              <a:t>系统对于数据的处理以及数据的展现有着很好的处理效果。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本系统主要运用了一下技术：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</a:t>
            </a:r>
            <a:r>
              <a:rPr lang="zh-CN" altLang="en-US" dirty="0"/>
              <a:t>应有服务后端框架：</a:t>
            </a:r>
            <a:r>
              <a:rPr lang="en-US" altLang="zh-CN" dirty="0" err="1"/>
              <a:t>ThinkPHP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2.</a:t>
            </a:r>
            <a:r>
              <a:rPr lang="zh-CN" altLang="en-US" dirty="0"/>
              <a:t>前端技术：</a:t>
            </a:r>
            <a:r>
              <a:rPr lang="en-US" altLang="zh-CN" dirty="0" err="1"/>
              <a:t>BootStrap</a:t>
            </a:r>
            <a:r>
              <a:rPr lang="en-US" altLang="zh-CN" dirty="0"/>
              <a:t>  Ajax  </a:t>
            </a:r>
            <a:r>
              <a:rPr lang="en-US" altLang="zh-CN" dirty="0" err="1"/>
              <a:t>layUI</a:t>
            </a:r>
            <a:r>
              <a:rPr lang="en-US" altLang="zh-CN" dirty="0"/>
              <a:t>   </a:t>
            </a:r>
            <a:r>
              <a:rPr lang="en-US" altLang="zh-CN" dirty="0" err="1"/>
              <a:t>Echart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3.</a:t>
            </a:r>
            <a:r>
              <a:rPr lang="zh-CN" altLang="en-US" dirty="0"/>
              <a:t>接口协议：采用</a:t>
            </a:r>
            <a:r>
              <a:rPr lang="en-US" altLang="zh-CN" dirty="0"/>
              <a:t>Webservice</a:t>
            </a:r>
            <a:r>
              <a:rPr lang="zh-CN" altLang="en-US" dirty="0"/>
              <a:t>接口协议，传输内容以</a:t>
            </a:r>
            <a:r>
              <a:rPr lang="en-US" altLang="zh-CN" dirty="0"/>
              <a:t>JSON</a:t>
            </a:r>
            <a:r>
              <a:rPr lang="zh-CN" altLang="en-US" dirty="0"/>
              <a:t>格式组织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4.</a:t>
            </a:r>
            <a:r>
              <a:rPr lang="zh-CN" altLang="en-US" dirty="0"/>
              <a:t>数据储存：</a:t>
            </a:r>
            <a:r>
              <a:rPr lang="en-US" altLang="zh-CN" dirty="0"/>
              <a:t>MySQL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产品概念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由于智能手机行业的快速发展，传统的手机管理系统已经不能适应该行业的发展的趋势，尤其是那些中小型自营的手机店家，还停留在记账等传统的管理模式上，不能高效，准确的提高销售营业额。该系统可以说是为中小型自营手机店家量身打造的。该系统可以合理划分，每款手机及其每款手机下各种型号的销售情况，每一天系统自动更新日销售情况，每一个月更新本月的销售情况，可以使店家清晰直观的看到每个月的销售情况，通过情况来制定营销计划。</a:t>
            </a:r>
            <a:endParaRPr lang="zh-CN" altLang="en-US" dirty="0"/>
          </a:p>
          <a:p>
            <a:r>
              <a:rPr lang="zh-CN" altLang="en-US" dirty="0"/>
              <a:t>  先市面上有许多与该系统相似的手机管理系统，但是那些系统主要面对的对象是那些大型商家，很少或者是几乎没有适用于中小型手机商家的管理系统，该系统也有自己独特的方面，比如独立出售后部门，单独与客户直接联系，最直接的了解客户的使用情况。所以该系统在众多系统中还有一定的竞争实力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该系统包括以下功能模块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1.</a:t>
            </a:r>
            <a:r>
              <a:rPr lang="zh-CN" altLang="en-US" dirty="0"/>
              <a:t>登录注销                               </a:t>
            </a:r>
            <a:r>
              <a:rPr lang="en-US" altLang="zh-CN" dirty="0"/>
              <a:t>6.</a:t>
            </a:r>
            <a:r>
              <a:rPr lang="zh-CN" altLang="en-US" dirty="0"/>
              <a:t>角色管理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2.</a:t>
            </a:r>
            <a:r>
              <a:rPr lang="zh-CN" altLang="en-US" dirty="0"/>
              <a:t>财务管理                               </a:t>
            </a:r>
            <a:r>
              <a:rPr lang="en-US" altLang="zh-CN" dirty="0"/>
              <a:t>7.</a:t>
            </a:r>
            <a:r>
              <a:rPr lang="zh-CN" altLang="en-US" dirty="0"/>
              <a:t>员工管理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3.</a:t>
            </a:r>
            <a:r>
              <a:rPr lang="zh-CN" altLang="en-US" dirty="0"/>
              <a:t>统计分析                               </a:t>
            </a:r>
            <a:r>
              <a:rPr lang="en-US" altLang="zh-CN" dirty="0"/>
              <a:t>8.</a:t>
            </a:r>
            <a:r>
              <a:rPr lang="zh-CN" altLang="en-US" dirty="0"/>
              <a:t>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4.</a:t>
            </a:r>
            <a:r>
              <a:rPr lang="zh-CN" altLang="en-US" dirty="0"/>
              <a:t>销售管理                               </a:t>
            </a:r>
            <a:r>
              <a:rPr lang="en-US" altLang="zh-CN" dirty="0"/>
              <a:t>9.</a:t>
            </a:r>
            <a:r>
              <a:rPr lang="zh-CN" altLang="en-US" dirty="0"/>
              <a:t>产品管理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5.</a:t>
            </a:r>
            <a:r>
              <a:rPr lang="zh-CN" altLang="en-US" dirty="0"/>
              <a:t>部门管理                             </a:t>
            </a:r>
            <a:r>
              <a:rPr lang="en-US" altLang="zh-CN" dirty="0"/>
              <a:t>10.</a:t>
            </a:r>
            <a:r>
              <a:rPr lang="zh-CN" altLang="en-US" dirty="0"/>
              <a:t>售后管理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11.</a:t>
            </a:r>
            <a:r>
              <a:rPr lang="zh-CN" altLang="en-US" dirty="0"/>
              <a:t>系统管理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  财务管理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工资管理。员工所得工资包括基本工资，销售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提成，个人所得税三部分。销售提成与个人所得税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率系统中都有相应的地方进行维护。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管理每个月的盈利情况。通过维护每个月的杂费，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员工工资以及产品成本来得出每个月的盈利。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工资维护和盈利维护只有在每个月的</a:t>
            </a:r>
            <a:r>
              <a:rPr lang="en-US" altLang="zh-CN" dirty="0"/>
              <a:t>1</a:t>
            </a:r>
            <a:r>
              <a:rPr lang="zh-CN" altLang="en-US" dirty="0"/>
              <a:t>号进行维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而盈利维护必须在杂费维护以及员工工资维护完成之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后。</a:t>
            </a:r>
            <a:endParaRPr lang="en-US" altLang="zh-CN" dirty="0"/>
          </a:p>
        </p:txBody>
      </p:sp>
      <p:pic>
        <p:nvPicPr>
          <p:cNvPr id="4" name="图片 3" descr="工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645" y="2947035"/>
            <a:ext cx="4022090" cy="1329690"/>
          </a:xfrm>
          <a:prstGeom prst="rect">
            <a:avLst/>
          </a:prstGeom>
        </p:spPr>
      </p:pic>
      <p:pic>
        <p:nvPicPr>
          <p:cNvPr id="5" name="图片 4" descr="盈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80" y="4474210"/>
            <a:ext cx="402145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销售管理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该模块用于形成销售订单，该模块提供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显示店内所有手机及其型号，在形成订单时，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系统会为每一条订单自动形成一个唯一的订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单编号，每一次制作订单时，系统会自动查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询数据库中该下单的手机型号是否有现货，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以及价格。订单形成后，相应的操作员可以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撤回删除订单的，处该订单的操作员以及管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理员，其他人无权删除。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2505710"/>
            <a:ext cx="4832985" cy="1153160"/>
          </a:xfrm>
          <a:prstGeom prst="rect">
            <a:avLst/>
          </a:prstGeom>
        </p:spPr>
      </p:pic>
      <p:pic>
        <p:nvPicPr>
          <p:cNvPr id="5" name="图片 4" descr="sa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3724275"/>
            <a:ext cx="4832985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统计分析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该模块用于统计分析每周每月的销售情况。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通过订单情况和客户的反馈以视图的形式最直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观的展现在店家的面前，系统中的视图会根据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系统的设置定期更新数据，让店家以最快的时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间获取最新的销售数据。</a:t>
            </a:r>
            <a:endParaRPr lang="zh-CN" altLang="en-US" dirty="0"/>
          </a:p>
        </p:txBody>
      </p:sp>
      <p:pic>
        <p:nvPicPr>
          <p:cNvPr id="4" name="图片 3" descr="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0" y="2858135"/>
            <a:ext cx="455485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部门管理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该模块用于部门管理。由于中小型手机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店家基本都是自体户，所以系统只提供两个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本门的管理</a:t>
            </a:r>
            <a:r>
              <a:rPr lang="en-US" altLang="zh-CN" dirty="0"/>
              <a:t>-</a:t>
            </a:r>
            <a:r>
              <a:rPr lang="zh-CN" altLang="en-US" dirty="0"/>
              <a:t>销售本门和售后部门。该模块可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以对部门进行添加，删除和修改，以及查看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该部门下的所有员工。</a:t>
            </a:r>
            <a:endParaRPr lang="zh-CN" altLang="en-US" dirty="0"/>
          </a:p>
        </p:txBody>
      </p:sp>
      <p:pic>
        <p:nvPicPr>
          <p:cNvPr id="4" name="图片 3" descr="部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345" y="2971165"/>
            <a:ext cx="450977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登录与个人信息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只有登录系统员工才能进入系统主页面，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防止知道</a:t>
            </a:r>
            <a:r>
              <a:rPr lang="en-US" altLang="zh-CN" dirty="0"/>
              <a:t>URL</a:t>
            </a:r>
            <a:r>
              <a:rPr lang="zh-CN" altLang="en-US" dirty="0"/>
              <a:t>跳过登录的过程。员工通过已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有的账号进行登录，登录失败次数超过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该账号会自动被系统封</a:t>
            </a:r>
            <a:r>
              <a:rPr lang="en-US" altLang="zh-CN" dirty="0"/>
              <a:t>30</a:t>
            </a:r>
            <a:r>
              <a:rPr lang="zh-CN" altLang="en-US" dirty="0"/>
              <a:t>分钟。登录后系统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会根据该员工的角色显示该员工应该显示的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菜单。退出登录后，会回到登录界面。个人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信息管理登录员工基础信息 ，修改密码</a:t>
            </a:r>
            <a:endParaRPr lang="zh-CN" altLang="en-US" dirty="0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3840" y="2722245"/>
            <a:ext cx="3866515" cy="1621155"/>
          </a:xfrm>
          <a:prstGeom prst="rect">
            <a:avLst/>
          </a:prstGeom>
        </p:spPr>
      </p:pic>
      <p:pic>
        <p:nvPicPr>
          <p:cNvPr id="5" name="图片 4" descr="per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343400"/>
            <a:ext cx="386715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角色管理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该模块对系统角色的管理。该系统的角色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包括管理员，店长，销售员，销售经理，售后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经理和售后员六种角色，添加角色必须选择相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应部门才可以添加，比如销售员只能添加在销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售部门中。修改部门只能修改角色名称和角色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描述。</a:t>
            </a:r>
            <a:endParaRPr lang="en-US" altLang="zh-CN" dirty="0"/>
          </a:p>
        </p:txBody>
      </p:sp>
      <p:pic>
        <p:nvPicPr>
          <p:cNvPr id="4" name="图片 3" descr="角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0" y="2882900"/>
            <a:ext cx="4845685" cy="227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2615</Words>
  <Application>WPS 演示</Application>
  <PresentationFormat>宽屏</PresentationFormat>
  <Paragraphs>182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柠檬手机公司销售管理系统 </vt:lpstr>
      <vt:lpstr>产品概念 </vt:lpstr>
      <vt:lpstr>产品功能</vt:lpstr>
      <vt:lpstr>功能介绍</vt:lpstr>
      <vt:lpstr>功能介绍 </vt:lpstr>
      <vt:lpstr>功能介绍</vt:lpstr>
      <vt:lpstr>功能介绍</vt:lpstr>
      <vt:lpstr>功能介绍</vt:lpstr>
      <vt:lpstr>功能介绍</vt:lpstr>
      <vt:lpstr>功能介绍</vt:lpstr>
      <vt:lpstr>功能介绍</vt:lpstr>
      <vt:lpstr>PowerPoint 演示文稿</vt:lpstr>
      <vt:lpstr>功能介绍</vt:lpstr>
      <vt:lpstr>功能介绍</vt:lpstr>
      <vt:lpstr>功能介绍</vt:lpstr>
      <vt:lpstr>功能介绍</vt:lpstr>
      <vt:lpstr>系统特色</vt:lpstr>
      <vt:lpstr>技术支持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柠檬手机公司销售管理系统 </dc:title>
  <dc:creator>浩 陈</dc:creator>
  <cp:lastModifiedBy>宁宁</cp:lastModifiedBy>
  <cp:revision>12</cp:revision>
  <dcterms:created xsi:type="dcterms:W3CDTF">2019-05-14T07:23:00Z</dcterms:created>
  <dcterms:modified xsi:type="dcterms:W3CDTF">2019-05-21T06:34:36Z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