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77" r:id="rId14"/>
    <p:sldId id="289" r:id="rId15"/>
    <p:sldId id="264" r:id="rId16"/>
    <p:sldId id="286" r:id="rId17"/>
    <p:sldId id="268" r:id="rId18"/>
    <p:sldId id="297" r:id="rId19"/>
    <p:sldId id="298" r:id="rId20"/>
    <p:sldId id="301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柠檬手机公司销售管理系统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组长：刘宁宁</a:t>
            </a:r>
            <a:endParaRPr lang="en-US" altLang="zh-CN" dirty="0"/>
          </a:p>
          <a:p>
            <a:r>
              <a:rPr lang="zh-CN" altLang="en-US" dirty="0"/>
              <a:t>组员：侯欣榆 刘贤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115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员工管理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该模块对员工信息的管理。员工管理包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括添加，删除，修改员工，添加员工系统会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自动为该员工生成一个唯一的员工代号，必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填员工的隶属部门，选择部门时角色会自动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查询出该部门下角色种类。在选择职位属性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的时候选择在职员工必选填写合同期限，实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习生则可以不用填写。</a:t>
            </a:r>
            <a:endParaRPr lang="zh-CN" altLang="en-US" dirty="0"/>
          </a:p>
        </p:txBody>
      </p:sp>
      <p:pic>
        <p:nvPicPr>
          <p:cNvPr id="4" name="图片 3" descr="add员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8045" y="2898775"/>
            <a:ext cx="4700905" cy="1732915"/>
          </a:xfrm>
          <a:prstGeom prst="rect">
            <a:avLst/>
          </a:prstGeom>
        </p:spPr>
      </p:pic>
      <p:pic>
        <p:nvPicPr>
          <p:cNvPr id="5" name="图片 4" descr="部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45" y="4631690"/>
            <a:ext cx="4701540" cy="1963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客户管理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普通客户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该模块对客户信息的管理。包括添加员工，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删除，修改客户，添加客户必须填写客户的联系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信息以及详细的客户地址。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普客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8285" y="4117975"/>
            <a:ext cx="5228590" cy="1470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客户管理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供应商管理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该模块负责对供应商信息进行维护，以及对其进行基本的操作。对供应商信息的维护在于区别产品的来源。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供应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5925" y="3760470"/>
            <a:ext cx="7140575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4" y="613950"/>
            <a:ext cx="8911687" cy="1280890"/>
          </a:xfrm>
        </p:spPr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0235" y="1445260"/>
            <a:ext cx="4313555" cy="105156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    系统主页面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      主页面包括登录员工的信息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8940" y="2496820"/>
            <a:ext cx="9765030" cy="398081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32315" y="749300"/>
            <a:ext cx="15621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88895" y="1475105"/>
            <a:ext cx="7031990" cy="134429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    系统主页面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      周订单数量（以视图的形式显示每周的订单数量），业务详情--订单总数客户注册人数和在职员工数，事务详情--用来显示每一位员工所进行的业务事件，</a:t>
            </a:r>
            <a:endParaRPr lang="zh-CN" altLang="en-US" dirty="0"/>
          </a:p>
        </p:txBody>
      </p:sp>
      <p:pic>
        <p:nvPicPr>
          <p:cNvPr id="6" name="内容占位符 5" descr="Z}}X50)}]5O[JC~Q$KNTIE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23010" y="3067685"/>
            <a:ext cx="10812780" cy="34118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9910" y="1714500"/>
            <a:ext cx="2688590" cy="3987800"/>
          </a:xfrm>
        </p:spPr>
        <p:txBody>
          <a:bodyPr>
            <a:normAutofit/>
          </a:bodyPr>
          <a:lstStyle/>
          <a:p>
            <a:r>
              <a:rPr lang="zh-CN" altLang="en-US" dirty="0"/>
              <a:t>    系统主页面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  产品比例--店家中手机占比，客户职业属性--用来展现客户职业，可以分析出什么职业适用于什么手机，周销售额--显示店内每种手机销售情况。</a:t>
            </a:r>
            <a:endParaRPr lang="zh-CN" altLang="en-US" dirty="0"/>
          </a:p>
        </p:txBody>
      </p:sp>
      <p:pic>
        <p:nvPicPr>
          <p:cNvPr id="5" name="图片 4" descr="index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0" y="1555750"/>
            <a:ext cx="7370445" cy="4643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3910" y="1466215"/>
            <a:ext cx="2430145" cy="4725670"/>
          </a:xfrm>
        </p:spPr>
        <p:txBody>
          <a:bodyPr>
            <a:normAutofit/>
          </a:bodyPr>
          <a:lstStyle/>
          <a:p>
            <a:r>
              <a:rPr lang="zh-CN" altLang="en-US" dirty="0"/>
              <a:t>    产品管理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该模块对产品信息的管理。在添加产品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的时候系统会自动生成唯一的产品编号，要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注意添加手机是属于哪一类手机如华为</a:t>
            </a:r>
            <a:r>
              <a:rPr lang="en-US" altLang="zh-CN" dirty="0"/>
              <a:t>vivo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等。该模块会显示店内每款手机的数量和成本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费以及售价。</a:t>
            </a:r>
            <a:endParaRPr lang="zh-CN" altLang="en-US" dirty="0"/>
          </a:p>
        </p:txBody>
      </p:sp>
      <p:pic>
        <p:nvPicPr>
          <p:cNvPr id="4" name="图片 3" descr="产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9460" y="2024380"/>
            <a:ext cx="8774430" cy="36093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22655" y="1764030"/>
            <a:ext cx="4313555" cy="212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产品管理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删除产品时会提示是否确定删除，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因为一旦删除，该产品下的所有信息如订单详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情等将都会删除。</a:t>
            </a:r>
            <a:endParaRPr lang="zh-CN" altLang="en-US" dirty="0"/>
          </a:p>
        </p:txBody>
      </p:sp>
      <p:pic>
        <p:nvPicPr>
          <p:cNvPr id="5" name="内容占位符 4" descr="R~L6~9))SJUNK{C`VO5O99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36210" y="1905000"/>
            <a:ext cx="6896735" cy="38963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1145" y="1285875"/>
            <a:ext cx="10382250" cy="1812925"/>
          </a:xfrm>
        </p:spPr>
        <p:txBody>
          <a:bodyPr/>
          <a:lstStyle/>
          <a:p>
            <a:r>
              <a:rPr lang="zh-CN" altLang="en-US" dirty="0"/>
              <a:t>   售后管理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该模块对客户反馈以及产品维修的管理。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售后人员通过对注册客户电话访问进行维护。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售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180" y="3378200"/>
            <a:ext cx="9393555" cy="30683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3127" y="1375410"/>
            <a:ext cx="8915400" cy="3777622"/>
          </a:xfrm>
        </p:spPr>
        <p:txBody>
          <a:bodyPr/>
          <a:lstStyle/>
          <a:p>
            <a:r>
              <a:rPr lang="zh-CN" altLang="en-US" dirty="0"/>
              <a:t>   售后管理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对于维修</a:t>
            </a:r>
            <a:r>
              <a:rPr lang="zh-CN" altLang="en-US" dirty="0"/>
              <a:t>修，客户在店内与销售人员沟通，通过销售人员生成维修订单，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售后人员接单后，进行维修。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评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955" y="3436620"/>
            <a:ext cx="10213340" cy="2226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产品概念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3022" y="2359025"/>
            <a:ext cx="8915400" cy="3777622"/>
          </a:xfrm>
        </p:spPr>
        <p:txBody>
          <a:bodyPr/>
          <a:lstStyle/>
          <a:p>
            <a:r>
              <a:rPr lang="zh-CN" altLang="en-US" dirty="0"/>
              <a:t> 由于智能手机行业的快速发展，传统的手机管理系统已经不能适应该行业的发展的趋势，尤其是那些中小型自营的手机店家，还停留在记账等传统的管理模式上，不能高效，准确的提高销售营业额。该系统可以说是为中小型自营手机店家量身打造的。该系统可以合理划分，每款手机及其每款手机下各种型号的销售情况，每一天系统自动更新日销售情况，每一个月更新本月的销售情况，可以使店家清晰直观的看到每个月的销售情况，通过情况来制定营销计划。</a:t>
            </a:r>
            <a:endParaRPr lang="zh-CN" altLang="en-US" dirty="0"/>
          </a:p>
          <a:p>
            <a:r>
              <a:rPr lang="zh-CN" altLang="en-US" dirty="0"/>
              <a:t>  先市面上有许多与该系统相似的手机管理系统，但是那些系统主要面对的对象是那些大型商家，很少或者是几乎没有适用于中小型手机商家的管理系统，该系统也有自己独特的方面，比如独立出售后部门，单独与客户直接联系，最直接的了解客户的使用情况。所以该系统在众多系统中还有一定的竞争实力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系统管理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该模块对系统基础方面进行管理。比如，系统名称，系统版本号等。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系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2985" y="3441700"/>
            <a:ext cx="5836920" cy="28530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系统特色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本系统操作简单，易于员工理解操作。</a:t>
            </a:r>
            <a:endParaRPr lang="en-US" altLang="zh-CN" dirty="0"/>
          </a:p>
          <a:p>
            <a:r>
              <a:rPr lang="zh-CN" altLang="en-US" dirty="0"/>
              <a:t>系统自带自动生成格式正确的编号，无需员工手动录入。</a:t>
            </a:r>
            <a:endParaRPr lang="en-US" altLang="zh-CN" dirty="0"/>
          </a:p>
          <a:p>
            <a:r>
              <a:rPr lang="zh-CN" altLang="en-US" dirty="0"/>
              <a:t>系统通过每一位员工的角色进行功能的限制。</a:t>
            </a:r>
            <a:endParaRPr lang="en-US" altLang="zh-CN" dirty="0"/>
          </a:p>
          <a:p>
            <a:r>
              <a:rPr lang="zh-CN" altLang="en-US" dirty="0"/>
              <a:t>系统拥有登录错误次数检测功能，超过次数，一段时间内禁止登录。</a:t>
            </a:r>
            <a:endParaRPr lang="en-US" altLang="zh-CN" dirty="0"/>
          </a:p>
          <a:p>
            <a:r>
              <a:rPr lang="zh-CN" altLang="en-US" dirty="0"/>
              <a:t>系统带有对所有数据计算的功能。</a:t>
            </a:r>
            <a:endParaRPr lang="en-US" altLang="zh-CN" dirty="0"/>
          </a:p>
          <a:p>
            <a:r>
              <a:rPr lang="zh-CN" altLang="en-US" dirty="0"/>
              <a:t>系统对日志有很好的处理，可以清楚的了解系统执行的操作事项。</a:t>
            </a:r>
            <a:endParaRPr lang="en-US" altLang="zh-CN" dirty="0"/>
          </a:p>
          <a:p>
            <a:r>
              <a:rPr lang="zh-CN" altLang="en-US" dirty="0"/>
              <a:t>系统对于数据的处理以及数据的展现有着很好的处理效果。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本系统主要运用了一下技术：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1.</a:t>
            </a:r>
            <a:r>
              <a:rPr lang="zh-CN" altLang="en-US" dirty="0"/>
              <a:t>应有服务后端框架：</a:t>
            </a:r>
            <a:r>
              <a:rPr lang="en-US" altLang="zh-CN" dirty="0" err="1"/>
              <a:t>ThinkPHP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2.</a:t>
            </a:r>
            <a:r>
              <a:rPr lang="zh-CN" altLang="en-US" dirty="0"/>
              <a:t>前端技术：</a:t>
            </a:r>
            <a:r>
              <a:rPr lang="en-US" altLang="zh-CN" dirty="0" err="1"/>
              <a:t>BootStrap</a:t>
            </a:r>
            <a:r>
              <a:rPr lang="en-US" altLang="zh-CN" dirty="0"/>
              <a:t>  Ajax  </a:t>
            </a:r>
            <a:r>
              <a:rPr lang="en-US" altLang="zh-CN" dirty="0" err="1"/>
              <a:t>layUI</a:t>
            </a:r>
            <a:r>
              <a:rPr lang="en-US" altLang="zh-CN" dirty="0"/>
              <a:t>   </a:t>
            </a:r>
            <a:r>
              <a:rPr lang="en-US" altLang="zh-CN" dirty="0" err="1"/>
              <a:t>Echart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3.</a:t>
            </a:r>
            <a:r>
              <a:rPr lang="zh-CN" altLang="en-US" dirty="0"/>
              <a:t>接口协议：采用</a:t>
            </a:r>
            <a:r>
              <a:rPr lang="en-US" altLang="zh-CN" dirty="0"/>
              <a:t>Webservice</a:t>
            </a:r>
            <a:r>
              <a:rPr lang="zh-CN" altLang="en-US" dirty="0"/>
              <a:t>接口协议，传输内容以</a:t>
            </a:r>
            <a:r>
              <a:rPr lang="en-US" altLang="zh-CN" dirty="0"/>
              <a:t>JSON</a:t>
            </a:r>
            <a:r>
              <a:rPr lang="zh-CN" altLang="en-US" dirty="0"/>
              <a:t>格式组织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4.</a:t>
            </a:r>
            <a:r>
              <a:rPr lang="zh-CN" altLang="en-US" dirty="0"/>
              <a:t>数据储存：</a:t>
            </a:r>
            <a:r>
              <a:rPr lang="en-US" altLang="zh-CN" dirty="0"/>
              <a:t>MySQL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该系统包括以下功能模块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1.</a:t>
            </a:r>
            <a:r>
              <a:rPr lang="zh-CN" altLang="en-US" dirty="0"/>
              <a:t>登录注销                               </a:t>
            </a:r>
            <a:r>
              <a:rPr lang="en-US" altLang="zh-CN" dirty="0"/>
              <a:t>6.</a:t>
            </a:r>
            <a:r>
              <a:rPr lang="zh-CN" altLang="en-US" dirty="0"/>
              <a:t>角色管理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2.</a:t>
            </a:r>
            <a:r>
              <a:rPr lang="zh-CN" altLang="en-US" dirty="0"/>
              <a:t>财务管理                               </a:t>
            </a:r>
            <a:r>
              <a:rPr lang="en-US" altLang="zh-CN" dirty="0"/>
              <a:t>7.</a:t>
            </a:r>
            <a:r>
              <a:rPr lang="zh-CN" altLang="en-US" dirty="0"/>
              <a:t>员工管理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3.</a:t>
            </a:r>
            <a:r>
              <a:rPr lang="zh-CN" altLang="en-US" dirty="0"/>
              <a:t>统计分析                               </a:t>
            </a:r>
            <a:r>
              <a:rPr lang="en-US" altLang="zh-CN" dirty="0"/>
              <a:t>8.</a:t>
            </a:r>
            <a:r>
              <a:rPr lang="zh-CN" altLang="en-US" dirty="0"/>
              <a:t>客户管理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4.</a:t>
            </a:r>
            <a:r>
              <a:rPr lang="zh-CN" altLang="en-US" dirty="0"/>
              <a:t>销售管理                               </a:t>
            </a:r>
            <a:r>
              <a:rPr lang="en-US" altLang="zh-CN" dirty="0"/>
              <a:t>9.</a:t>
            </a:r>
            <a:r>
              <a:rPr lang="zh-CN" altLang="en-US" dirty="0"/>
              <a:t>产品管理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5.</a:t>
            </a:r>
            <a:r>
              <a:rPr lang="zh-CN" altLang="en-US" dirty="0"/>
              <a:t>部门管理                             </a:t>
            </a:r>
            <a:r>
              <a:rPr lang="en-US" altLang="zh-CN" dirty="0"/>
              <a:t>10.</a:t>
            </a:r>
            <a:r>
              <a:rPr lang="zh-CN" altLang="en-US" dirty="0"/>
              <a:t>售后管理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11.</a:t>
            </a:r>
            <a:r>
              <a:rPr lang="zh-CN" altLang="en-US" dirty="0"/>
              <a:t>系统管理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/>
              <a:t>  财务管理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工资管理。员工所得工资包括基本工资，销售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提成，个人所得税三部分。销售提成与个人所得税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率系统中都有相应的地方进行维护。</a:t>
            </a: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管理每个月的盈利情况。通过维护每个月的杂费，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员工工资以及产品成本来得出每个月的盈利。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工资维护和盈利维护只有在每个月的</a:t>
            </a:r>
            <a:r>
              <a:rPr lang="en-US" altLang="zh-CN" dirty="0"/>
              <a:t>1</a:t>
            </a:r>
            <a:r>
              <a:rPr lang="zh-CN" altLang="en-US" dirty="0"/>
              <a:t>号进行维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护，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而盈利维护必须在杂费维护以及员工工资维护完成之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后。</a:t>
            </a:r>
            <a:endParaRPr lang="en-US" altLang="zh-CN" dirty="0"/>
          </a:p>
        </p:txBody>
      </p:sp>
      <p:pic>
        <p:nvPicPr>
          <p:cNvPr id="4" name="图片 3" descr="工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1645" y="2947035"/>
            <a:ext cx="4022090" cy="1329690"/>
          </a:xfrm>
          <a:prstGeom prst="rect">
            <a:avLst/>
          </a:prstGeom>
        </p:spPr>
      </p:pic>
      <p:pic>
        <p:nvPicPr>
          <p:cNvPr id="5" name="图片 4" descr="盈利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280" y="4474210"/>
            <a:ext cx="4021455" cy="1122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   销售管理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zh-CN" altLang="en-US" dirty="0"/>
              <a:t>该模块用于形成销售订单，该模块提供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显示店内所有手机及其型号，在形成订单时，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系统会为每一条订单自动形成一个唯一的订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单编号，每一次制作订单时，系统会自动查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询数据库中该下单的手机型号是否有现货，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以及价格。订单形成后，相应的操作员可以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撤回删除订单的，处该订单的操作员以及管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理员，其他人无权删除。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s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115" y="2505710"/>
            <a:ext cx="4832985" cy="1153160"/>
          </a:xfrm>
          <a:prstGeom prst="rect">
            <a:avLst/>
          </a:prstGeom>
        </p:spPr>
      </p:pic>
      <p:pic>
        <p:nvPicPr>
          <p:cNvPr id="5" name="图片 4" descr="sa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115" y="3724275"/>
            <a:ext cx="4832985" cy="2037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统计分析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该模块用于统计分析每周每月的销售情况。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通过订单情况和客户的反馈以视图的形式最直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观的展现在店家的面前，系统中的视图会根据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系统的设置定期更新数据，让店家以最快的时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间获取最新的销售数据。</a:t>
            </a:r>
            <a:endParaRPr lang="zh-CN" altLang="en-US" dirty="0"/>
          </a:p>
        </p:txBody>
      </p:sp>
      <p:pic>
        <p:nvPicPr>
          <p:cNvPr id="4" name="图片 3" descr="分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0" y="2858135"/>
            <a:ext cx="4554855" cy="2537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部门管理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该模块用于部门管理。该模块用于管理本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公司内的部门维护系统根据公司的需求设置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销售部门和售后部门。该模块可以对部门进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行添加，删除和修改，以及查看该部门下的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所有员工。</a:t>
            </a:r>
            <a:endParaRPr lang="zh-CN" altLang="en-US" dirty="0"/>
          </a:p>
        </p:txBody>
      </p:sp>
      <p:pic>
        <p:nvPicPr>
          <p:cNvPr id="4" name="图片 3" descr="部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9345" y="2971165"/>
            <a:ext cx="4509770" cy="2102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登录与个人信息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只有登录系统员工才能进入系统主页面，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防止知道</a:t>
            </a:r>
            <a:r>
              <a:rPr lang="en-US" altLang="zh-CN" dirty="0"/>
              <a:t>URL</a:t>
            </a:r>
            <a:r>
              <a:rPr lang="zh-CN" altLang="en-US" dirty="0"/>
              <a:t>跳过登录的过程。员工通过已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有的账号进行登录，登录失败次数超过</a:t>
            </a:r>
            <a:r>
              <a:rPr lang="en-US" altLang="zh-CN" dirty="0"/>
              <a:t>3</a:t>
            </a:r>
            <a:r>
              <a:rPr lang="zh-CN" altLang="en-US" dirty="0"/>
              <a:t>次，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该账号会自动被系统封</a:t>
            </a:r>
            <a:r>
              <a:rPr lang="en-US" altLang="zh-CN" dirty="0"/>
              <a:t>30</a:t>
            </a:r>
            <a:r>
              <a:rPr lang="zh-CN" altLang="en-US" dirty="0"/>
              <a:t>分钟。登录后系统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会根据该员工的角色显示该员工应该显示的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菜单。退出登录后，会回到登录界面。个人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信息管理登录员工基础信息 ，修改密码</a:t>
            </a:r>
            <a:endParaRPr lang="zh-CN" altLang="en-US" dirty="0"/>
          </a:p>
        </p:txBody>
      </p:sp>
      <p:pic>
        <p:nvPicPr>
          <p:cNvPr id="4" name="图片 3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3840" y="2722245"/>
            <a:ext cx="3866515" cy="1621155"/>
          </a:xfrm>
          <a:prstGeom prst="rect">
            <a:avLst/>
          </a:prstGeom>
        </p:spPr>
      </p:pic>
      <p:pic>
        <p:nvPicPr>
          <p:cNvPr id="5" name="图片 4" descr="pers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343400"/>
            <a:ext cx="3867150" cy="1927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角色管理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该模块对系统角色的管理。该系统的角色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包括管理员，销售员，销售经理，售后经理和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售后员五种角色，添加角色必须选择相应部门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才可以添加，比如销售员只能添加在销售部门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中。修改部门只能修改角色名称和角色描述。</a:t>
            </a:r>
            <a:endParaRPr lang="en-US" altLang="zh-CN" dirty="0"/>
          </a:p>
        </p:txBody>
      </p:sp>
      <p:pic>
        <p:nvPicPr>
          <p:cNvPr id="4" name="图片 3" descr="角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0" y="2882900"/>
            <a:ext cx="4845685" cy="2279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2698</Words>
  <Application>WPS 演示</Application>
  <PresentationFormat>宽屏</PresentationFormat>
  <Paragraphs>194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Wingdings 3</vt:lpstr>
      <vt:lpstr>Arial</vt:lpstr>
      <vt:lpstr>幼圆</vt:lpstr>
      <vt:lpstr>Century Gothic</vt:lpstr>
      <vt:lpstr>Segoe Print</vt:lpstr>
      <vt:lpstr>微软雅黑</vt:lpstr>
      <vt:lpstr>Arial Unicode MS</vt:lpstr>
      <vt:lpstr>Symbol</vt:lpstr>
      <vt:lpstr>Calibri</vt:lpstr>
      <vt:lpstr>丝状</vt:lpstr>
      <vt:lpstr>柠檬手机公司销售管理系统 </vt:lpstr>
      <vt:lpstr>产品概念 </vt:lpstr>
      <vt:lpstr>产品功能</vt:lpstr>
      <vt:lpstr>功能介绍</vt:lpstr>
      <vt:lpstr>功能介绍 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系统特色</vt:lpstr>
      <vt:lpstr>技术支持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柠檬手机公司销售管理系统 </dc:title>
  <dc:creator>浩 陈</dc:creator>
  <cp:lastModifiedBy>asus</cp:lastModifiedBy>
  <cp:revision>16</cp:revision>
  <dcterms:created xsi:type="dcterms:W3CDTF">2019-05-14T07:23:00Z</dcterms:created>
  <dcterms:modified xsi:type="dcterms:W3CDTF">2019-05-30T03:57:07Z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