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BBBB960-F3F2-4B42-8A2A-A9D3FBA9DB9D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DC24710-6553-4B52-B97C-F870A0796626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NPacio/ProgettoReti" TargetMode="External"/><Relationship Id="rId2" Type="http://schemas.openxmlformats.org/officeDocument/2006/relationships/hyperlink" Target="http://hidden-fjord-76821.herokuapp.com/sign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16632"/>
            <a:ext cx="9144000" cy="1368152"/>
          </a:xfrm>
        </p:spPr>
        <p:txBody>
          <a:bodyPr/>
          <a:lstStyle/>
          <a:p>
            <a:pPr marL="182880" indent="0" algn="ctr">
              <a:buNone/>
            </a:pPr>
            <a:r>
              <a:rPr lang="it-IT" dirty="0" smtClean="0">
                <a:solidFill>
                  <a:srgbClr val="FF0000"/>
                </a:solidFill>
                <a:latin typeface="Corbel" pitchFamily="34" charset="0"/>
              </a:rPr>
              <a:t>CITY&amp;WEATHER</a:t>
            </a:r>
            <a:endParaRPr lang="it-IT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345638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Il </a:t>
            </a:r>
            <a:r>
              <a:rPr lang="it-IT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sito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offre la possibilità ad ogni utente di reperire le informazioni metereologiche di una qualsiasi città, </a:t>
            </a:r>
            <a:r>
              <a:rPr lang="it-IT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mostrandone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anche la </a:t>
            </a:r>
            <a:r>
              <a:rPr lang="it-IT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posizione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sulla mappa. Inoltre il sito offre una possibilità di comunicazione tra utenti tramite chat privata.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  <a:latin typeface="Corbel" pitchFamily="34" charset="0"/>
            </a:endParaRPr>
          </a:p>
          <a:p>
            <a:endParaRPr lang="it-IT" dirty="0" smtClean="0">
              <a:solidFill>
                <a:schemeClr val="bg1">
                  <a:lumMod val="95000"/>
                  <a:lumOff val="5000"/>
                </a:schemeClr>
              </a:solidFill>
              <a:latin typeface="Corbel" pitchFamily="34" charset="0"/>
            </a:endParaRPr>
          </a:p>
          <a:p>
            <a:r>
              <a:rPr lang="it-IT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LINK SITO :</a:t>
            </a:r>
            <a:r>
              <a:rPr lang="it-IT" dirty="0" smtClean="0">
                <a:latin typeface="Corbel" pitchFamily="34" charset="0"/>
              </a:rPr>
              <a:t> 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http://</a:t>
            </a:r>
            <a:r>
              <a:rPr lang="it-IT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hidden-fjord-76821.herokuapp.com/signin</a:t>
            </a:r>
            <a:endParaRPr lang="it-IT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it-IT" dirty="0">
              <a:latin typeface="Corbel" pitchFamily="34" charset="0"/>
            </a:endParaRPr>
          </a:p>
          <a:p>
            <a:r>
              <a:rPr lang="it-IT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LINK GITHUB: </a:t>
            </a:r>
            <a:r>
              <a:rPr lang="it-IT" dirty="0">
                <a:hlinkClick r:id="rId3"/>
              </a:rPr>
              <a:t>https://github.com/LNPacio/ProgettoReti</a:t>
            </a:r>
            <a:endParaRPr lang="it-IT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2560"/>
            <a:ext cx="9144000" cy="1184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 smtClean="0">
                <a:solidFill>
                  <a:srgbClr val="FF0000"/>
                </a:solidFill>
                <a:latin typeface="Corbel" pitchFamily="34" charset="0"/>
              </a:rPr>
              <a:t>CITY&amp;WEATHER SIGN-IN</a:t>
            </a:r>
            <a:endParaRPr lang="it-IT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3"/>
          </p:nvPr>
        </p:nvSpPr>
        <p:spPr>
          <a:xfrm>
            <a:off x="395536" y="1628800"/>
            <a:ext cx="4608512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Il servizio inizia con la pagina </a:t>
            </a:r>
            <a:r>
              <a:rPr lang="it-IT" sz="2000" b="1" dirty="0" err="1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Sign</a:t>
            </a:r>
            <a:r>
              <a:rPr lang="it-IT" sz="2000" b="1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-in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 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nella quale gli utenti già registrati possono accedere alla pagina </a:t>
            </a:r>
            <a:r>
              <a:rPr lang="it-IT" sz="2000" b="1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Home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. 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L’accesso può anche essere effettuato utilizzando un account Google attraverso il bottone dedicato.</a:t>
            </a:r>
          </a:p>
          <a:p>
            <a:pPr marL="0" indent="0">
              <a:buNone/>
            </a:pPr>
            <a:endParaRPr lang="it-IT" sz="2000" dirty="0" smtClean="0">
              <a:solidFill>
                <a:schemeClr val="bg1"/>
              </a:solidFill>
              <a:latin typeface="Corbel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Se l’utente non è registrato può effettuare l’accesso utilizzando il bottone 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 </a:t>
            </a:r>
            <a:r>
              <a:rPr lang="it-IT" sz="2000" b="1" dirty="0" err="1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Sign</a:t>
            </a:r>
            <a:r>
              <a:rPr lang="it-IT" sz="2000" b="1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-up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 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che porta alla pagina </a:t>
            </a:r>
            <a:r>
              <a:rPr lang="it-IT" sz="2000" b="1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Registrazione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, oppure 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sempre attraverso il bottone </a:t>
            </a:r>
            <a:r>
              <a:rPr lang="it-IT" sz="2000" b="1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Accedi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 </a:t>
            </a:r>
            <a:r>
              <a:rPr lang="it-IT" sz="2000" dirty="0" smtClean="0">
                <a:solidFill>
                  <a:schemeClr val="bg1"/>
                </a:solidFill>
                <a:latin typeface="Corbel" pitchFamily="34" charset="0"/>
                <a:cs typeface="Calibri" pitchFamily="34" charset="0"/>
              </a:rPr>
              <a:t>mediante un account Google. </a:t>
            </a:r>
            <a:endParaRPr lang="it-IT" sz="2000" dirty="0">
              <a:solidFill>
                <a:schemeClr val="bg1"/>
              </a:solidFill>
              <a:latin typeface="Corbel" pitchFamily="34" charset="0"/>
              <a:cs typeface="Calibri" pitchFamily="34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2856"/>
            <a:ext cx="3273425" cy="327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8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100" dirty="0" smtClean="0">
                <a:solidFill>
                  <a:srgbClr val="FF0000"/>
                </a:solidFill>
                <a:latin typeface="Corbel" pitchFamily="34" charset="0"/>
              </a:rPr>
              <a:t>CITY&amp;WEATHER</a:t>
            </a:r>
            <a:r>
              <a:rPr lang="it-IT" dirty="0" smtClean="0">
                <a:solidFill>
                  <a:srgbClr val="FF0000"/>
                </a:solidFill>
                <a:latin typeface="Corbel" pitchFamily="34" charset="0"/>
              </a:rPr>
              <a:t> SIGN-UP</a:t>
            </a:r>
            <a:endParaRPr lang="it-IT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395536" y="1556792"/>
            <a:ext cx="476056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La pagina della registrazione è costituita da una </a:t>
            </a:r>
            <a:r>
              <a:rPr lang="it-IT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form</a:t>
            </a:r>
            <a:r>
              <a:rPr lang="it-IT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 nella quale l’utente dovrà inserire i suoi dati personali quali nome, cognome, email e password, quest’ultima protetta da un servizio di crittografia md5. </a:t>
            </a:r>
          </a:p>
          <a:p>
            <a:pPr marL="0" indent="0">
              <a:buNone/>
            </a:pPr>
            <a:endParaRPr lang="it-IT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it-IT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Nel caso si </a:t>
            </a:r>
            <a:r>
              <a:rPr lang="it-IT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decidesse di effettuare la registrazione </a:t>
            </a:r>
            <a:r>
              <a:rPr lang="it-IT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attraverso un account Google, i primi tre </a:t>
            </a:r>
            <a:r>
              <a:rPr lang="it-IT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campi relativi ai dati personali </a:t>
            </a:r>
            <a:r>
              <a:rPr lang="it-IT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rbel" pitchFamily="34" charset="0"/>
              </a:rPr>
              <a:t>vengono già completati e l’utente dovrà inserire solamente la password. </a:t>
            </a:r>
            <a:endParaRPr lang="it-IT" sz="2000" dirty="0">
              <a:solidFill>
                <a:schemeClr val="bg1">
                  <a:lumMod val="95000"/>
                  <a:lumOff val="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564904"/>
            <a:ext cx="3273425" cy="327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8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>
                <a:solidFill>
                  <a:srgbClr val="FF0000"/>
                </a:solidFill>
                <a:latin typeface="Corbel" pitchFamily="34" charset="0"/>
              </a:rPr>
              <a:t>CITY&amp;WEATHER HOME</a:t>
            </a:r>
            <a:endParaRPr lang="it-IT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0" y="980728"/>
            <a:ext cx="9144000" cy="216024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Nella pagina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Home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, una volta inserite il nome della città e la data desiderata, premendo il bottone </a:t>
            </a:r>
            <a:r>
              <a:rPr lang="it-IT" b="1" dirty="0" err="1" smtClean="0">
                <a:solidFill>
                  <a:schemeClr val="bg1"/>
                </a:solidFill>
                <a:latin typeface="Corbel" pitchFamily="34" charset="0"/>
              </a:rPr>
              <a:t>Search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 tutte le informazioni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metereologiche, acquisite dai servizi di </a:t>
            </a:r>
            <a:r>
              <a:rPr lang="it-IT" b="1" dirty="0" err="1" smtClean="0">
                <a:solidFill>
                  <a:schemeClr val="bg1"/>
                </a:solidFill>
                <a:latin typeface="Corbel" pitchFamily="34" charset="0"/>
              </a:rPr>
              <a:t>OpenWeather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,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appariranno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nella tabella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sottostante ,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e la città inserita verrà visualizzata sulla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mappa, ottenuta dal servizio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Here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. </a:t>
            </a:r>
            <a:endParaRPr lang="it-IT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45720" indent="0">
              <a:buNone/>
            </a:pP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I bottoni </a:t>
            </a:r>
            <a:r>
              <a:rPr lang="it-IT" b="1" dirty="0" err="1" smtClean="0">
                <a:solidFill>
                  <a:schemeClr val="bg1"/>
                </a:solidFill>
                <a:latin typeface="Corbel" pitchFamily="34" charset="0"/>
              </a:rPr>
              <a:t>Add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 city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e </a:t>
            </a:r>
            <a:r>
              <a:rPr lang="it-IT" b="1" dirty="0" err="1" smtClean="0">
                <a:solidFill>
                  <a:schemeClr val="bg1"/>
                </a:solidFill>
                <a:latin typeface="Corbel" pitchFamily="34" charset="0"/>
              </a:rPr>
              <a:t>Remove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 city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possono essere utilizzati per aggiungere o rimuovere la città precedentemente selezionata all’interno di una lista personale, consultabile nella sezione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Profilo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  <a:endParaRPr lang="it-IT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45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58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>
                <a:solidFill>
                  <a:srgbClr val="FF0000"/>
                </a:solidFill>
                <a:latin typeface="Corbel" pitchFamily="34" charset="0"/>
              </a:rPr>
              <a:t>CITY&amp;WEATHER PROFILO</a:t>
            </a:r>
            <a:endParaRPr lang="it-IT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0" y="1412776"/>
            <a:ext cx="9144000" cy="23042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Nella sezione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Profilo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 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l’utente può trovare le sue generalità quali nome e cognome inserite in fase di registrazione. </a:t>
            </a:r>
          </a:p>
          <a:p>
            <a:pPr marL="45720" indent="0">
              <a:buNone/>
            </a:pP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Inoltre cliccando il bottone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Show city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verranno mostrate tutte le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città aggiunte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dall’utente nella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pagina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Home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  <a:endParaRPr lang="it-IT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5993"/>
            <a:ext cx="9115416" cy="2862007"/>
          </a:xfrm>
        </p:spPr>
      </p:pic>
    </p:spTree>
    <p:extLst>
      <p:ext uri="{BB962C8B-B14F-4D97-AF65-F5344CB8AC3E}">
        <p14:creationId xmlns:p14="http://schemas.microsoft.com/office/powerpoint/2010/main" val="9736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>
                <a:solidFill>
                  <a:srgbClr val="FF0000"/>
                </a:solidFill>
                <a:latin typeface="Corbel" pitchFamily="34" charset="0"/>
              </a:rPr>
              <a:t>CITY&amp;WEATHER MESSAGGI</a:t>
            </a:r>
            <a:endParaRPr lang="it-IT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30864" y="1340768"/>
            <a:ext cx="4469128" cy="54006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Nella sezione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Messaggi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l’utente può comunicare con altre persone registrate al servizio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</a:p>
          <a:p>
            <a:pPr marL="45720" indent="0">
              <a:buNone/>
            </a:pP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Prima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di tutto l’utente deve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cercare un secondo utilizzatore del sito e, premendo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il bottone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Invia Richiesta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viene inoltrata una richiesta di amicizia all’utente selezionato. </a:t>
            </a:r>
            <a:endParaRPr lang="it-IT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45720" indent="0">
              <a:buNone/>
            </a:pP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Tale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richiesta apparirà nel box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Richiesta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di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amicizia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del secondo utente, il quale premendo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il relativo bottone,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potrà accettare tale richiesta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e i due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diventeranno automaticamente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amici. </a:t>
            </a:r>
            <a:endParaRPr lang="it-IT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45720" indent="0">
              <a:buNone/>
            </a:pP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All’interno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del box </a:t>
            </a:r>
            <a:r>
              <a:rPr lang="it-IT" b="1" dirty="0" smtClean="0">
                <a:solidFill>
                  <a:schemeClr val="bg1"/>
                </a:solidFill>
                <a:latin typeface="Corbel" pitchFamily="34" charset="0"/>
              </a:rPr>
              <a:t>Amici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,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verranno mostrate tutte le amicizie di un utente e premendo su una di queste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si avvierà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una chat che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potrà </a:t>
            </a:r>
            <a:r>
              <a:rPr lang="it-IT" dirty="0" smtClean="0">
                <a:solidFill>
                  <a:schemeClr val="bg1"/>
                </a:solidFill>
                <a:latin typeface="Corbel" pitchFamily="34" charset="0"/>
              </a:rPr>
              <a:t>essere utilizzata per comunicare.</a:t>
            </a:r>
            <a:endParaRPr lang="it-IT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44824"/>
            <a:ext cx="4454210" cy="4104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8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e">
  <a:themeElements>
    <a:clrScheme name="Personalizzato 7">
      <a:dk1>
        <a:sysClr val="windowText" lastClr="000000"/>
      </a:dk1>
      <a:lt1>
        <a:sysClr val="window" lastClr="FFFFFF"/>
      </a:lt1>
      <a:dk2>
        <a:srgbClr val="00B0F0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lementare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407</Words>
  <Application>Microsoft Office PowerPoint</Application>
  <PresentationFormat>Presentazione su schermo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Elementare</vt:lpstr>
      <vt:lpstr>CITY&amp;WEATHER</vt:lpstr>
      <vt:lpstr>CITY&amp;WEATHER SIGN-IN</vt:lpstr>
      <vt:lpstr>CITY&amp;WEATHER SIGN-UP</vt:lpstr>
      <vt:lpstr>CITY&amp;WEATHER HOME</vt:lpstr>
      <vt:lpstr>CITY&amp;WEATHER PROFILO</vt:lpstr>
      <vt:lpstr>CITY&amp;WEATHER MESSAGGI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NOME_PROGETTO</dc:title>
  <dc:creator>ASUS</dc:creator>
  <cp:lastModifiedBy>ASUS</cp:lastModifiedBy>
  <cp:revision>14</cp:revision>
  <dcterms:created xsi:type="dcterms:W3CDTF">2020-02-16T16:43:27Z</dcterms:created>
  <dcterms:modified xsi:type="dcterms:W3CDTF">2020-02-17T18:31:26Z</dcterms:modified>
</cp:coreProperties>
</file>