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0" r:id="rId4"/>
    <p:sldId id="268" r:id="rId5"/>
    <p:sldId id="259" r:id="rId6"/>
    <p:sldId id="263" r:id="rId7"/>
    <p:sldId id="265" r:id="rId8"/>
    <p:sldId id="266" r:id="rId9"/>
    <p:sldId id="267" r:id="rId10"/>
    <p:sldId id="264" r:id="rId11"/>
    <p:sldId id="284" r:id="rId12"/>
    <p:sldId id="285" r:id="rId13"/>
    <p:sldId id="269" r:id="rId14"/>
    <p:sldId id="275" r:id="rId15"/>
    <p:sldId id="277" r:id="rId16"/>
    <p:sldId id="270" r:id="rId17"/>
    <p:sldId id="278" r:id="rId18"/>
    <p:sldId id="279" r:id="rId19"/>
    <p:sldId id="274" r:id="rId20"/>
    <p:sldId id="276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41C12-4B73-439E-A775-7F8A7EF053F4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350E2-FF16-4BEB-8172-75286825A3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54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B2F406-8478-BB93-D919-D14CB3A95B5C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EF6EE-E6AC-FCB1-8872-FA9413762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FB8BDF-47C3-AA41-42E6-795E8647C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62300-73E1-B022-0C83-5C7506CB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D906C-44BF-78F2-6B26-4E6202B7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1FD96-9766-9BD7-AABC-91C89CC1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71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D2A8D-E2B5-3DDA-B845-C4F90FDC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DA2B6-FF51-859A-9E73-58A264D6B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CDB89-39DE-77B7-14E7-BAFB1EE9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71730-1AD6-845E-E26F-BD5818EB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60C10-5D74-AE8C-B63B-1824E9F0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8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B3E20F-7231-17C3-B985-7669E4540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C053A-49DB-F93B-9EE1-0DFDCF6AB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04E59-9CFA-63CE-A405-BE607B1D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07BFE-663A-93DB-24D9-6EA1CC8E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366D5-595B-E580-F31D-D6240619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89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06908-D408-3D09-05C2-256BFDD0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1D548-40F6-E5DD-00AB-4F94F653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6B45-C6A6-E2CC-04E6-A4BDFD18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99CFC-726D-4AB7-C984-DDF0BCED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3BD64-577F-62B1-2850-44B8C66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81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579E-A8A9-B0F0-0637-3BB97404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DE54A-9EB6-B2B8-1A57-063FFA7C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60CB1-9553-EBA6-9F20-90824F1A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A5E6F-77B6-7EF8-6DBB-37810A0B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22A70-1D8A-4568-1F1D-5E551DBC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88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FC42-E4D6-32CB-F719-6E2CCDAF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3F093-5054-9319-4005-1990E0AEC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F58CD-C302-CD08-0C92-43F5C9CE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72301-112C-3500-8DAA-EB19E6DF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D59F1-03C1-5749-CAA0-1867C53A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E1BA7-2D08-6603-F73B-ADD21B07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58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CF683-4C22-C048-84B0-1BA0E391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0627D-1420-8D49-1FBE-2DEB4B5B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104DF-D8B5-B292-D1CD-5B067D927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13DFD2-7AF9-9C6E-BC69-09D11A083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A52BD-433C-B8C6-8A26-2D1DDA7E0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CD325-5B7B-09C4-8E07-5FAE120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CE3228-95CD-59DF-8784-7DB05DAC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2C4421-7608-ED18-CB02-71AE7BFE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60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422F-1A68-BEF9-72B5-F9E7E114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A0CBF5-197A-FBC2-892F-917070D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BCFA66-A3B9-51E7-A938-2CBB964E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7A1EB-A5BD-7CDC-828A-45368958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5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7E1D1-FD87-4CE6-0AF4-5D6E10F1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28E5B-3655-1CE1-ED56-55E0978A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1ED94-8053-838B-DEBC-A3EC13F8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19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9DF5E-CB24-C13E-F474-7C2E129E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DF33D-4043-B4F5-D60E-2ADF0EF9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86EFE-DCB2-73E9-DDF1-3BFF9EA33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F976D-ADC7-DBD9-6CC4-F722F3FA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90148-170E-1107-1CA0-E4AF9DD6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39DCE-7068-E0EC-D06F-1C751D71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39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BECFA-315A-A5EF-1D75-8BB326B2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FC1B02-0F39-E723-CF73-B1C9142F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8BACF-3A03-97F5-1E51-F820B110C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4AAE5-1E43-E6A6-0D92-7A641592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BC4E6-4D4A-C668-F2DE-D08EC449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6CCC7-5C92-6BA2-4495-F69CA85F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3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576C6D-A669-7494-1D7A-09B93A3B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A5989-9BC9-DF9E-24C9-991BF30F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6E8B2-E5B0-F6D4-1426-14108989B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D46B-488D-42EE-9E19-33BB657A5107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C4D18-01C4-6342-BDDC-7A8E29752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5E11B-3EB8-7936-A50C-C58FE5820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62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023257" y="1144134"/>
            <a:ext cx="10145486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CA"/>
              <a:t>Examining the Efficacy of LLMs in</a:t>
            </a:r>
            <a:br>
              <a:rPr lang="en-CA"/>
            </a:br>
            <a:r>
              <a:rPr lang="en-CA"/>
              <a:t>Comprehending Homophones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4058103"/>
            <a:ext cx="9144000" cy="1655762"/>
          </a:xfrm>
        </p:spPr>
        <p:txBody>
          <a:bodyPr/>
          <a:lstStyle/>
          <a:p>
            <a:pPr>
              <a:defRPr/>
            </a:pPr>
            <a:r>
              <a:rPr lang="en-US"/>
              <a:t>Clair Ross</a:t>
            </a:r>
            <a:endParaRPr/>
          </a:p>
          <a:p>
            <a:pPr>
              <a:defRPr/>
            </a:pPr>
            <a:r>
              <a:rPr lang="en-US"/>
              <a:t>Nuoqi Liu</a:t>
            </a:r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</a:t>
            </a:fld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D42D-C4C3-AC05-8826-6AF0E4B3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92FAA-9C16-C740-48E7-9298C7C6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ran test on 4 LLMs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ChatGpt-3.5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GPT-4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Ernie-3.5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Ernie-4.0</a:t>
            </a:r>
            <a:endParaRPr lang="en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F9933B-F1DA-0499-B6B2-B775B7E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943" y="4164300"/>
            <a:ext cx="1542293" cy="5702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72CE35-F289-BB41-9071-9CDF44B7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943" y="4975832"/>
            <a:ext cx="1696520" cy="5702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97FB5D-C32E-9254-8427-3ACDFD896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481" y="3296861"/>
            <a:ext cx="2202376" cy="5702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18928B-49A6-D304-1055-F5020DC5C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983" y="2552632"/>
            <a:ext cx="2202376" cy="5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9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596A4-C9B9-1906-5351-A102CD70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EE676-54CC-1590-D2CF-B3A9F100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test goes?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Zero-shot question answering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 correct answer is included in the output, the answer is marked as correct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126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408D9-3702-E3BF-EB4C-FAB57924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C4E28-DEBB-C736-B87B-B9B9BA99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test goes?</a:t>
            </a:r>
            <a:endParaRPr lang="en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5CF4C8-FE9D-1B17-11B2-6070910EC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94" y="2417735"/>
            <a:ext cx="6057266" cy="40751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E5DA33-34F0-9436-8D07-6825295EC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" y="2879090"/>
            <a:ext cx="6031410" cy="22444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5B3798-7B65-6F1F-8903-13187C21E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280" y="1039658"/>
            <a:ext cx="662079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B234-F68B-E445-D8A2-BD8A2746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80BC6-86B8-2FB9-56A1-967D0B17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English </a:t>
            </a:r>
            <a:r>
              <a:rPr lang="en-US" dirty="0" err="1"/>
              <a:t>testset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ChatGpt-3.5		65%	(13/20)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Gpt-4			95%	(19/20)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Ernie-3.5			65%	(13/20)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Ernie-4.0			85%	(17/20)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211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B234-F68B-E445-D8A2-BD8A2746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80BC6-86B8-2FB9-56A1-967D0B17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Chinese </a:t>
            </a:r>
            <a:r>
              <a:rPr lang="en-US" dirty="0" err="1"/>
              <a:t>testset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ChatGpt-3.5		10%	(2/20)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Gpt-4			75%	(15/20)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Ernie-3.5			55%	(11/20)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Ernie-4.0			55%	(11/20)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940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B234-F68B-E445-D8A2-BD8A2746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80BC6-86B8-2FB9-56A1-967D0B17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on Chinese </a:t>
            </a:r>
            <a:r>
              <a:rPr lang="en-US" dirty="0" err="1"/>
              <a:t>testset</a:t>
            </a:r>
            <a:r>
              <a:rPr lang="en-US" dirty="0"/>
              <a:t> is significantly lower than English </a:t>
            </a:r>
            <a:r>
              <a:rPr lang="en-US" dirty="0" err="1"/>
              <a:t>testset</a:t>
            </a:r>
            <a:endParaRPr lang="en-US" dirty="0"/>
          </a:p>
          <a:p>
            <a:pPr lvl="1"/>
            <a:r>
              <a:rPr lang="en-US" dirty="0"/>
              <a:t>ChatGpt-3.5 is 65% correct in English and only 10% correct in Chinese</a:t>
            </a:r>
          </a:p>
          <a:p>
            <a:endParaRPr lang="en-US" dirty="0"/>
          </a:p>
          <a:p>
            <a:r>
              <a:rPr lang="en-US" dirty="0"/>
              <a:t>Such </a:t>
            </a:r>
            <a:r>
              <a:rPr lang="en-US" altLang="zh-CN" dirty="0"/>
              <a:t>result</a:t>
            </a:r>
            <a:r>
              <a:rPr lang="en-US" dirty="0"/>
              <a:t> is expected, since there’s hint in the spell in English </a:t>
            </a:r>
            <a:r>
              <a:rPr lang="en-US" dirty="0" err="1"/>
              <a:t>testset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zh-CN" altLang="en-US" dirty="0"/>
              <a:t>翰宝 </a:t>
            </a:r>
            <a:r>
              <a:rPr lang="en-CA" altLang="zh-CN" dirty="0"/>
              <a:t>&amp; </a:t>
            </a:r>
            <a:r>
              <a:rPr lang="zh-CN" altLang="en-US" dirty="0"/>
              <a:t>汉堡</a:t>
            </a:r>
            <a:endParaRPr lang="en-CA" altLang="zh-CN" dirty="0"/>
          </a:p>
          <a:p>
            <a:pPr lvl="1"/>
            <a:r>
              <a:rPr lang="en-US" altLang="zh-CN" dirty="0" err="1"/>
              <a:t>Kentroll</a:t>
            </a:r>
            <a:r>
              <a:rPr lang="en-US" altLang="zh-CN" dirty="0"/>
              <a:t> &amp; Control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4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B234-F68B-E445-D8A2-BD8A2746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80BC6-86B8-2FB9-56A1-967D0B17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type of error is that LLM refuse to give an answer.</a:t>
            </a:r>
          </a:p>
          <a:p>
            <a:endParaRPr lang="en-US" dirty="0"/>
          </a:p>
          <a:p>
            <a:r>
              <a:rPr lang="en-US" dirty="0"/>
              <a:t>ChatGPT-3.5: I don’t know!!!</a:t>
            </a:r>
          </a:p>
          <a:p>
            <a:r>
              <a:rPr lang="en-US" dirty="0"/>
              <a:t>ChatGPT-3.5: It’s so hard to tell!!!</a:t>
            </a:r>
          </a:p>
          <a:p>
            <a:r>
              <a:rPr lang="en-US" dirty="0"/>
              <a:t>ChatGPT-3.5: I won’t say anything before seeing more context!!!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465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B234-F68B-E445-D8A2-BD8A2746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80BC6-86B8-2FB9-56A1-967D0B17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Force it to answer, by asking again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B93C29-E02A-73D5-EE4B-9DF85C901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036" y="2397080"/>
            <a:ext cx="5479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9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B234-F68B-E445-D8A2-BD8A2746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80BC6-86B8-2FB9-56A1-967D0B17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 asking again won’t work</a:t>
            </a:r>
          </a:p>
          <a:p>
            <a:endParaRPr lang="en-CA" dirty="0"/>
          </a:p>
          <a:p>
            <a:r>
              <a:rPr lang="en-CA" dirty="0"/>
              <a:t>For the word “</a:t>
            </a:r>
            <a:r>
              <a:rPr lang="zh-CN" altLang="en-US" dirty="0"/>
              <a:t>宏律登</a:t>
            </a:r>
            <a:r>
              <a:rPr lang="en-CA" dirty="0"/>
              <a:t>” (meaning traffic lights), GPT-4 refuse to answer, no matter how many times it’s asked. ChatGPT-3.5 sometimes gives a wrong answer, sometimes correct</a:t>
            </a:r>
          </a:p>
        </p:txBody>
      </p:sp>
    </p:spTree>
    <p:extLst>
      <p:ext uri="{BB962C8B-B14F-4D97-AF65-F5344CB8AC3E}">
        <p14:creationId xmlns:p14="http://schemas.microsoft.com/office/powerpoint/2010/main" val="290692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A8755-31AA-D30F-B9E6-AFD1ECAC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 &amp; Future Works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43D9F-CDAF-195F-FA7F-7E833706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Cannot prevent LLMs to make random guess </a:t>
            </a:r>
            <a:r>
              <a:rPr lang="en-CA"/>
              <a:t>from context</a:t>
            </a:r>
          </a:p>
          <a:p>
            <a:endParaRPr lang="en-US" dirty="0"/>
          </a:p>
          <a:p>
            <a:r>
              <a:rPr lang="en-US" dirty="0"/>
              <a:t>Need more test examples to make the results reliable</a:t>
            </a:r>
          </a:p>
          <a:p>
            <a:endParaRPr lang="en-US" dirty="0"/>
          </a:p>
          <a:p>
            <a:r>
              <a:rPr lang="en-US" dirty="0"/>
              <a:t>Test on more LLMs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0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3EBE-EF9B-F600-71F2-1CE85DE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Recapitulate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068A5-46D9-D81C-5789-87621332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Homophones are words that sound similar but have different meanings</a:t>
            </a:r>
          </a:p>
          <a:p>
            <a:endParaRPr lang="en-CA" dirty="0"/>
          </a:p>
          <a:p>
            <a:r>
              <a:rPr lang="en-CA" dirty="0"/>
              <a:t>This project is inspired by censorship in social media. People use manually created homophones to bypass censorship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30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A8755-31AA-D30F-B9E6-AFD1ECAC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476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A8755-31AA-D30F-B9E6-AFD1ECAC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82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B1A5-E812-C234-3038-DF3DD027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Recapitulate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1FDBE-7D7E-6324-EF48-7EA029CC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1F2328"/>
                </a:solidFill>
                <a:effectLst/>
                <a:latin typeface="-apple-system"/>
              </a:rPr>
              <a:t>One exa</a:t>
            </a:r>
            <a:r>
              <a:rPr lang="en-CA" dirty="0">
                <a:solidFill>
                  <a:srgbClr val="1F2328"/>
                </a:solidFill>
                <a:latin typeface="-apple-system"/>
              </a:rPr>
              <a:t>mple</a:t>
            </a:r>
          </a:p>
          <a:p>
            <a:endParaRPr lang="en-CA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CA" dirty="0">
                <a:solidFill>
                  <a:srgbClr val="1F2328"/>
                </a:solidFill>
                <a:latin typeface="-apple-system"/>
              </a:rPr>
              <a:t>Assume the word ‘control’ is censored</a:t>
            </a:r>
          </a:p>
          <a:p>
            <a:pPr marL="457200" lvl="1" indent="0">
              <a:buNone/>
            </a:pPr>
            <a:r>
              <a:rPr lang="en-CA" b="0" i="0" dirty="0">
                <a:solidFill>
                  <a:srgbClr val="1F2328"/>
                </a:solidFill>
                <a:effectLst/>
                <a:latin typeface="-apple-system"/>
              </a:rPr>
              <a:t>The driver lost </a:t>
            </a:r>
            <a:r>
              <a:rPr lang="en-CA" b="0" i="0" dirty="0">
                <a:solidFill>
                  <a:srgbClr val="FF0000"/>
                </a:solidFill>
                <a:effectLst/>
                <a:latin typeface="-apple-system"/>
              </a:rPr>
              <a:t>control</a:t>
            </a:r>
            <a:r>
              <a:rPr lang="en-CA" b="0" i="0" dirty="0">
                <a:solidFill>
                  <a:srgbClr val="1F2328"/>
                </a:solidFill>
                <a:effectLst/>
                <a:latin typeface="-apple-system"/>
              </a:rPr>
              <a:t> of the car</a:t>
            </a:r>
          </a:p>
          <a:p>
            <a:pPr marL="457200" lvl="1" indent="0">
              <a:buNone/>
            </a:pPr>
            <a:r>
              <a:rPr lang="en-CA" b="0" i="0" dirty="0">
                <a:solidFill>
                  <a:srgbClr val="1F2328"/>
                </a:solidFill>
                <a:effectLst/>
                <a:latin typeface="-apple-system"/>
              </a:rPr>
              <a:t>The driver lost 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-apple-system"/>
              </a:rPr>
              <a:t>kentroll</a:t>
            </a:r>
            <a:r>
              <a:rPr lang="en-CA" b="0" i="0" dirty="0">
                <a:solidFill>
                  <a:srgbClr val="1F2328"/>
                </a:solidFill>
                <a:effectLst/>
                <a:latin typeface="-apple-system"/>
              </a:rPr>
              <a:t> of the car</a:t>
            </a:r>
            <a:endParaRPr lang="en-CA" dirty="0">
              <a:solidFill>
                <a:srgbClr val="1F2328"/>
              </a:solidFill>
              <a:latin typeface="-apple-system"/>
            </a:endParaRPr>
          </a:p>
          <a:p>
            <a:endParaRPr lang="en-CA" dirty="0">
              <a:solidFill>
                <a:srgbClr val="1F2328"/>
              </a:solidFill>
              <a:latin typeface="-apple-system"/>
            </a:endParaRPr>
          </a:p>
          <a:p>
            <a:r>
              <a:rPr lang="en-CA" dirty="0">
                <a:solidFill>
                  <a:srgbClr val="1F2328"/>
                </a:solidFill>
                <a:latin typeface="-apple-system"/>
              </a:rPr>
              <a:t>A manually created homophone needs to spell as different as possible, and sounds as similar as possible. It needs not being a valid word or making sense literally</a:t>
            </a:r>
          </a:p>
          <a:p>
            <a:endParaRPr lang="en-CA" dirty="0">
              <a:solidFill>
                <a:srgbClr val="1F2328"/>
              </a:solidFill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32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B2D9C-599A-0128-F1D3-B65F4FA8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Recapitulate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B5925-08D8-15EB-C7B4-AC13B5D8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</a:t>
            </a:r>
          </a:p>
          <a:p>
            <a:pPr lvl="1"/>
            <a:r>
              <a:rPr lang="en-US" dirty="0"/>
              <a:t>Build a </a:t>
            </a:r>
            <a:r>
              <a:rPr lang="en-US" dirty="0" err="1"/>
              <a:t>testset</a:t>
            </a:r>
            <a:r>
              <a:rPr lang="en-US" dirty="0"/>
              <a:t> about homophone recognition</a:t>
            </a:r>
          </a:p>
          <a:p>
            <a:pPr lvl="1"/>
            <a:r>
              <a:rPr lang="en-US" dirty="0"/>
              <a:t>Measure state-of-the-art LLMs’ ability to comprehend homophones</a:t>
            </a:r>
            <a:endParaRPr lang="en-CA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EE4DB5-075B-C0F6-75E7-A7EC329B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3235325"/>
            <a:ext cx="8267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8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B1A5-E812-C234-3038-DF3DD027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1FDBE-7D7E-6324-EF48-7EA029CC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3 </a:t>
            </a:r>
            <a:r>
              <a:rPr lang="en-US" dirty="0" err="1"/>
              <a:t>testsets</a:t>
            </a:r>
            <a:r>
              <a:rPr lang="en-US" dirty="0"/>
              <a:t>, in English, Chinese and Spanish, respectively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testset</a:t>
            </a:r>
            <a:r>
              <a:rPr lang="en-US" dirty="0"/>
              <a:t> contains 100 examples</a:t>
            </a:r>
          </a:p>
          <a:p>
            <a:endParaRPr lang="en-US" dirty="0"/>
          </a:p>
          <a:p>
            <a:r>
              <a:rPr lang="en-US" dirty="0"/>
              <a:t>Test on 5 state-of-the-art LLMs, to measure their ability to understand homophones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577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6440E-B89A-F599-59EB-7B3DD104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88B9E-59B7-3A60-1488-09B25137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haven’t finished yet</a:t>
            </a:r>
          </a:p>
          <a:p>
            <a:endParaRPr lang="en-US" dirty="0"/>
          </a:p>
          <a:p>
            <a:r>
              <a:rPr lang="en-US" dirty="0"/>
              <a:t>We’ve created 2 </a:t>
            </a:r>
            <a:r>
              <a:rPr lang="en-US" dirty="0" err="1"/>
              <a:t>testsets</a:t>
            </a:r>
            <a:r>
              <a:rPr lang="en-US" dirty="0"/>
              <a:t>, each of 20 examples, tested on 4 LLMs</a:t>
            </a:r>
          </a:p>
          <a:p>
            <a:endParaRPr lang="en-US" dirty="0"/>
          </a:p>
          <a:p>
            <a:r>
              <a:rPr lang="en-US" dirty="0"/>
              <a:t>Fortunately, we already got some interesting findings to show</a:t>
            </a:r>
          </a:p>
        </p:txBody>
      </p:sp>
    </p:spTree>
    <p:extLst>
      <p:ext uri="{BB962C8B-B14F-4D97-AF65-F5344CB8AC3E}">
        <p14:creationId xmlns:p14="http://schemas.microsoft.com/office/powerpoint/2010/main" val="319406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B893A-DEB0-4FD1-541F-40DEBC88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Glimpse at the </a:t>
            </a:r>
            <a:r>
              <a:rPr lang="en-US" dirty="0" err="1"/>
              <a:t>Testset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3ADE0-2730-61CF-B7B8-E85936CE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testset</a:t>
            </a:r>
            <a:r>
              <a:rPr lang="en-US" dirty="0"/>
              <a:t> can be found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CA" dirty="0"/>
              <a:t>https://github.com/LNQ1997/CPSC532V-project</a:t>
            </a:r>
          </a:p>
        </p:txBody>
      </p:sp>
    </p:spTree>
    <p:extLst>
      <p:ext uri="{BB962C8B-B14F-4D97-AF65-F5344CB8AC3E}">
        <p14:creationId xmlns:p14="http://schemas.microsoft.com/office/powerpoint/2010/main" val="131453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44655-2F0D-FE26-F15B-0BA9B6F2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Glimpse at the </a:t>
            </a:r>
            <a:r>
              <a:rPr lang="en-US" dirty="0" err="1"/>
              <a:t>Testset</a:t>
            </a:r>
            <a:endParaRPr lang="en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22112-6D71-22D9-22BF-3E7B9FAD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59" y="1592446"/>
            <a:ext cx="9586481" cy="48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3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44655-2F0D-FE26-F15B-0BA9B6F2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Glimpse at the </a:t>
            </a:r>
            <a:r>
              <a:rPr lang="en-US" dirty="0" err="1"/>
              <a:t>Testset</a:t>
            </a:r>
            <a:endParaRPr lang="en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DFACE8-7392-72C9-D0A8-05E0ECBFF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71" y="1587738"/>
            <a:ext cx="8804858" cy="478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514</Words>
  <Application>Microsoft Office PowerPoint</Application>
  <PresentationFormat>宽屏</PresentationFormat>
  <Paragraphs>109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Office 主题​​</vt:lpstr>
      <vt:lpstr>Examining the Efficacy of LLMs in Comprehending Homophones</vt:lpstr>
      <vt:lpstr>Recapitulate</vt:lpstr>
      <vt:lpstr>Recapitulate</vt:lpstr>
      <vt:lpstr>Recapitulate</vt:lpstr>
      <vt:lpstr>The Plan</vt:lpstr>
      <vt:lpstr>The Plan</vt:lpstr>
      <vt:lpstr>A Glimpse at the Testset</vt:lpstr>
      <vt:lpstr>A Glimpse at the Testset</vt:lpstr>
      <vt:lpstr>A Glimpse at the Testset</vt:lpstr>
      <vt:lpstr>Results</vt:lpstr>
      <vt:lpstr>Results</vt:lpstr>
      <vt:lpstr>Results</vt:lpstr>
      <vt:lpstr>Results</vt:lpstr>
      <vt:lpstr>Results</vt:lpstr>
      <vt:lpstr>Other Findings</vt:lpstr>
      <vt:lpstr>Other Findings</vt:lpstr>
      <vt:lpstr>Other Findings</vt:lpstr>
      <vt:lpstr>Other Findings</vt:lpstr>
      <vt:lpstr>Known Issues &amp; Future Works</vt:lpstr>
      <vt:lpstr>Q &amp; A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Efficacy of LLMs in Comprehending Homophones</dc:title>
  <dc:creator>Liu Nuoqi</dc:creator>
  <cp:lastModifiedBy>Liu Nuoqi</cp:lastModifiedBy>
  <cp:revision>11</cp:revision>
  <dcterms:created xsi:type="dcterms:W3CDTF">2024-04-03T03:39:06Z</dcterms:created>
  <dcterms:modified xsi:type="dcterms:W3CDTF">2024-04-03T11:26:52Z</dcterms:modified>
</cp:coreProperties>
</file>