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41C12-4B73-439E-A775-7F8A7EF053F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350E2-FF16-4BEB-8172-75286825A3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54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B2F406-8478-BB93-D919-D14CB3A95B5C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EF6EE-E6AC-FCB1-8872-FA9413762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FB8BDF-47C3-AA41-42E6-795E8647C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62300-73E1-B022-0C83-5C7506CB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D906C-44BF-78F2-6B26-4E6202B7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1FD96-9766-9BD7-AABC-91C89CC1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71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D2A8D-E2B5-3DDA-B845-C4F90FDC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0DA2B6-FF51-859A-9E73-58A264D6B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CDB89-39DE-77B7-14E7-BAFB1EE9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71730-1AD6-845E-E26F-BD5818EB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60C10-5D74-AE8C-B63B-1824E9F0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8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B3E20F-7231-17C3-B985-7669E4540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7C053A-49DB-F93B-9EE1-0DFDCF6AB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04E59-9CFA-63CE-A405-BE607B1D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07BFE-663A-93DB-24D9-6EA1CC8E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366D5-595B-E580-F31D-D6240619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89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06908-D408-3D09-05C2-256BFDD0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1D548-40F6-E5DD-00AB-4F94F6532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96B45-C6A6-E2CC-04E6-A4BDFD18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99CFC-726D-4AB7-C984-DDF0BCED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3BD64-577F-62B1-2850-44B8C665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81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579E-A8A9-B0F0-0637-3BB97404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5DE54A-9EB6-B2B8-1A57-063FFA7C8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60CB1-9553-EBA6-9F20-90824F1A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A5E6F-77B6-7EF8-6DBB-37810A0B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22A70-1D8A-4568-1F1D-5E551DBC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588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1FC42-E4D6-32CB-F719-6E2CCDAF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3F093-5054-9319-4005-1990E0AEC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0F58CD-C302-CD08-0C92-43F5C9CE0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72301-112C-3500-8DAA-EB19E6DF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1D59F1-03C1-5749-CAA0-1867C53A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BE1BA7-2D08-6603-F73B-ADD21B07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58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CF683-4C22-C048-84B0-1BA0E391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0627D-1420-8D49-1FBE-2DEB4B5BF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3104DF-D8B5-B292-D1CD-5B067D927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13DFD2-7AF9-9C6E-BC69-09D11A083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BA52BD-433C-B8C6-8A26-2D1DDA7E0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FCD325-5B7B-09C4-8E07-5FAE1209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CE3228-95CD-59DF-8784-7DB05DAC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2C4421-7608-ED18-CB02-71AE7BFE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60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2422F-1A68-BEF9-72B5-F9E7E114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A0CBF5-197A-FBC2-892F-917070D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BCFA66-A3B9-51E7-A938-2CBB964E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E7A1EB-A5BD-7CDC-828A-45368958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5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67E1D1-FD87-4CE6-0AF4-5D6E10F1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E28E5B-3655-1CE1-ED56-55E0978A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1ED94-8053-838B-DEBC-A3EC13F8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19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9DF5E-CB24-C13E-F474-7C2E129E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DF33D-4043-B4F5-D60E-2ADF0EF95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86EFE-DCB2-73E9-DDF1-3BFF9EA33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7F976D-ADC7-DBD9-6CC4-F722F3FA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D90148-170E-1107-1CA0-E4AF9DD6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39DCE-7068-E0EC-D06F-1C751D71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39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BECFA-315A-A5EF-1D75-8BB326B2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FC1B02-0F39-E723-CF73-B1C9142F4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18BACF-3A03-97F5-1E51-F820B110C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4AAE5-1E43-E6A6-0D92-7A641592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46B-488D-42EE-9E19-33BB657A5107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4BC4E6-4D4A-C668-F2DE-D08EC449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26CCC7-5C92-6BA2-4495-F69CA85F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31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576C6D-A669-7494-1D7A-09B93A3B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CA5989-9BC9-DF9E-24C9-991BF30F3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6E8B2-E5B0-F6D4-1426-14108989B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D46B-488D-42EE-9E19-33BB657A5107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C4D18-01C4-6342-BDDC-7A8E29752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5E11B-3EB8-7936-A50C-C58FE5820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01BDC-D8C2-46EE-89A6-6F415E506A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62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1023257" y="1144134"/>
            <a:ext cx="10145486" cy="2387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CA"/>
              <a:t>Examining the Efficacy of LLMs in</a:t>
            </a:r>
            <a:br>
              <a:rPr lang="en-CA"/>
            </a:br>
            <a:r>
              <a:rPr lang="en-CA"/>
              <a:t>Comprehending Homophones</a:t>
            </a:r>
            <a:endParaRPr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524000" y="4058103"/>
            <a:ext cx="9144000" cy="1655762"/>
          </a:xfrm>
        </p:spPr>
        <p:txBody>
          <a:bodyPr/>
          <a:lstStyle/>
          <a:p>
            <a:pPr>
              <a:defRPr/>
            </a:pPr>
            <a:r>
              <a:rPr lang="en-US"/>
              <a:t>Clair Ross</a:t>
            </a:r>
            <a:endParaRPr/>
          </a:p>
          <a:p>
            <a:pPr>
              <a:defRPr/>
            </a:pPr>
            <a:r>
              <a:rPr lang="en-US"/>
              <a:t>Nuoqi Liu</a:t>
            </a:r>
            <a:endParaRPr lang="en-CA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97091-C38C-49DF-B15B-EBB4B7EDE51E}" type="slidenum">
              <a:rPr lang="en-CA"/>
              <a:t>1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63EBE-EF9B-F600-71F2-1CE85DE0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Recapitulate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068A5-46D9-D81C-5789-87621332C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Homophones are words that sound similar but have different meanings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30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BB1A5-E812-C234-3038-DF3DD027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Recapitulate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1FDBE-7D7E-6324-EF48-7EA029CC1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77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BB1A5-E812-C234-3038-DF3DD027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Recapitulate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1FDBE-7D7E-6324-EF48-7EA029CC1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2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BB1A5-E812-C234-3038-DF3DD027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Recapitulate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1FDBE-7D7E-6324-EF48-7EA029CC1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00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BB1A5-E812-C234-3038-DF3DD027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Recapitulate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1FDBE-7D7E-6324-EF48-7EA029CC1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2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宽屏</PresentationFormat>
  <Paragraphs>11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Examining the Efficacy of LLMs in Comprehending Homophones</vt:lpstr>
      <vt:lpstr>Recapitulate</vt:lpstr>
      <vt:lpstr>Recapitulate</vt:lpstr>
      <vt:lpstr>Recapitulate</vt:lpstr>
      <vt:lpstr>Recapitulate</vt:lpstr>
      <vt:lpstr>Recapitulate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Efficacy of LLMs in Comprehending Homophones</dc:title>
  <dc:creator>Liu Nuoqi</dc:creator>
  <cp:lastModifiedBy>Liu Nuoqi</cp:lastModifiedBy>
  <cp:revision>1</cp:revision>
  <dcterms:created xsi:type="dcterms:W3CDTF">2024-04-03T03:39:06Z</dcterms:created>
  <dcterms:modified xsi:type="dcterms:W3CDTF">2024-04-03T03:42:01Z</dcterms:modified>
</cp:coreProperties>
</file>