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00" r:id="rId3"/>
    <p:sldId id="305" r:id="rId4"/>
    <p:sldId id="299" r:id="rId5"/>
    <p:sldId id="269" r:id="rId6"/>
    <p:sldId id="259" r:id="rId7"/>
    <p:sldId id="301" r:id="rId8"/>
    <p:sldId id="302" r:id="rId9"/>
    <p:sldId id="29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7CA21-CA00-4C33-B43F-E2AD27A5D27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BEB875-EAEB-4DF7-B744-833DE0466652}">
      <dgm:prSet phldrT="[文本]" custT="1"/>
      <dgm:spPr/>
      <dgm:t>
        <a:bodyPr vert="vert"/>
        <a:lstStyle/>
        <a:p>
          <a:r>
            <a:rPr lang="zh-CN" altLang="en-US" sz="2400" dirty="0"/>
            <a:t>主界面</a:t>
          </a:r>
        </a:p>
      </dgm:t>
    </dgm:pt>
    <dgm:pt modelId="{6CEB95ED-DB2D-4463-8D86-A22C99A8C6F8}" type="parTrans" cxnId="{8F7125BC-22C8-4DC9-8D83-3F497CD0A99F}">
      <dgm:prSet/>
      <dgm:spPr/>
      <dgm:t>
        <a:bodyPr/>
        <a:lstStyle/>
        <a:p>
          <a:endParaRPr lang="zh-CN" altLang="en-US"/>
        </a:p>
      </dgm:t>
    </dgm:pt>
    <dgm:pt modelId="{AA96D21C-A45F-4059-9E29-DBF079DC7FDC}" type="sibTrans" cxnId="{8F7125BC-22C8-4DC9-8D83-3F497CD0A99F}">
      <dgm:prSet/>
      <dgm:spPr/>
      <dgm:t>
        <a:bodyPr/>
        <a:lstStyle/>
        <a:p>
          <a:endParaRPr lang="zh-CN" altLang="en-US"/>
        </a:p>
      </dgm:t>
    </dgm:pt>
    <dgm:pt modelId="{806DF681-8882-4B66-B911-C54A28E2C1DF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zh-CN" altLang="en-US" sz="1800" dirty="0"/>
            <a:t>学生注册</a:t>
          </a:r>
        </a:p>
      </dgm:t>
    </dgm:pt>
    <dgm:pt modelId="{E4B7C0D9-639F-40EF-981D-63D2C383A750}" type="parTrans" cxnId="{C112C97A-BAF0-4E8B-8895-7112407650B2}">
      <dgm:prSet/>
      <dgm:spPr/>
      <dgm:t>
        <a:bodyPr/>
        <a:lstStyle/>
        <a:p>
          <a:endParaRPr lang="zh-CN" altLang="en-US"/>
        </a:p>
      </dgm:t>
    </dgm:pt>
    <dgm:pt modelId="{47F95676-C710-44E6-AA05-41F8DB696DA3}" type="sibTrans" cxnId="{C112C97A-BAF0-4E8B-8895-7112407650B2}">
      <dgm:prSet/>
      <dgm:spPr/>
      <dgm:t>
        <a:bodyPr/>
        <a:lstStyle/>
        <a:p>
          <a:endParaRPr lang="zh-CN" altLang="en-US"/>
        </a:p>
      </dgm:t>
    </dgm:pt>
    <dgm:pt modelId="{B5183399-748E-4AB6-A0A8-8DEA7058A42D}">
      <dgm:prSet custT="1"/>
      <dgm:spPr/>
      <dgm:t>
        <a:bodyPr/>
        <a:lstStyle/>
        <a:p>
          <a:r>
            <a:rPr lang="zh-CN" altLang="en-US" sz="1200" dirty="0">
              <a:solidFill>
                <a:schemeClr val="bg1"/>
              </a:solidFill>
            </a:rPr>
            <a:t>学生签到</a:t>
          </a:r>
          <a:endParaRPr lang="en-US" altLang="zh-CN" sz="1200" dirty="0">
            <a:solidFill>
              <a:schemeClr val="bg1"/>
            </a:solidFill>
          </a:endParaRPr>
        </a:p>
      </dgm:t>
    </dgm:pt>
    <dgm:pt modelId="{D35FEBA7-0582-4ECD-98AB-CDD0FC507C0D}" type="parTrans" cxnId="{31438927-3928-467B-BE8D-A28363DCEA41}">
      <dgm:prSet/>
      <dgm:spPr/>
      <dgm:t>
        <a:bodyPr/>
        <a:lstStyle/>
        <a:p>
          <a:endParaRPr lang="zh-CN" altLang="en-US"/>
        </a:p>
      </dgm:t>
    </dgm:pt>
    <dgm:pt modelId="{0D124B27-E225-455D-9CD2-CDDA8FCDAD8A}" type="sibTrans" cxnId="{31438927-3928-467B-BE8D-A28363DCEA41}">
      <dgm:prSet/>
      <dgm:spPr/>
      <dgm:t>
        <a:bodyPr/>
        <a:lstStyle/>
        <a:p>
          <a:endParaRPr lang="zh-CN" altLang="en-US"/>
        </a:p>
      </dgm:t>
    </dgm:pt>
    <dgm:pt modelId="{DB543B0A-31FD-42B2-B7F6-1AEE1D3AA470}">
      <dgm:prSet custT="1"/>
      <dgm:spPr/>
      <dgm:t>
        <a:bodyPr/>
        <a:lstStyle/>
        <a:p>
          <a:r>
            <a:rPr lang="zh-CN" altLang="en-US" sz="1200" dirty="0">
              <a:solidFill>
                <a:schemeClr val="bg1"/>
              </a:solidFill>
            </a:rPr>
            <a:t>学生未到</a:t>
          </a:r>
          <a:endParaRPr lang="en-US" altLang="zh-CN" sz="1200" dirty="0">
            <a:solidFill>
              <a:schemeClr val="bg1"/>
            </a:solidFill>
          </a:endParaRPr>
        </a:p>
      </dgm:t>
    </dgm:pt>
    <dgm:pt modelId="{FE2677CC-A68D-484A-9339-D0B38622F320}" type="parTrans" cxnId="{4EFA39F5-C4E3-4B03-96BF-3A0AE23154F3}">
      <dgm:prSet/>
      <dgm:spPr/>
      <dgm:t>
        <a:bodyPr/>
        <a:lstStyle/>
        <a:p>
          <a:endParaRPr lang="zh-CN" altLang="en-US"/>
        </a:p>
      </dgm:t>
    </dgm:pt>
    <dgm:pt modelId="{1EDE063A-6BEE-4028-B2EA-980F9D1FA1B9}" type="sibTrans" cxnId="{4EFA39F5-C4E3-4B03-96BF-3A0AE23154F3}">
      <dgm:prSet/>
      <dgm:spPr/>
      <dgm:t>
        <a:bodyPr/>
        <a:lstStyle/>
        <a:p>
          <a:endParaRPr lang="zh-CN" altLang="en-US"/>
        </a:p>
      </dgm:t>
    </dgm:pt>
    <dgm:pt modelId="{93C8ACAC-58CD-41DD-A4DB-824D5CE49741}">
      <dgm:prSet custT="1"/>
      <dgm:spPr/>
      <dgm:t>
        <a:bodyPr/>
        <a:lstStyle/>
        <a:p>
          <a:r>
            <a:rPr lang="zh-CN" altLang="en-US" sz="1200" dirty="0">
              <a:solidFill>
                <a:schemeClr val="bg1"/>
              </a:solidFill>
            </a:rPr>
            <a:t>学生</a:t>
          </a:r>
          <a:endParaRPr lang="en-US" altLang="zh-CN" sz="1200" dirty="0">
            <a:solidFill>
              <a:schemeClr val="bg1"/>
            </a:solidFill>
          </a:endParaRPr>
        </a:p>
      </dgm:t>
    </dgm:pt>
    <dgm:pt modelId="{39027FAD-B28C-4444-B2CD-1CFA645DE230}" type="parTrans" cxnId="{8984DDCA-068E-4848-810C-1D24C6D8D5D3}">
      <dgm:prSet/>
      <dgm:spPr/>
      <dgm:t>
        <a:bodyPr/>
        <a:lstStyle/>
        <a:p>
          <a:endParaRPr lang="zh-CN" altLang="en-US"/>
        </a:p>
      </dgm:t>
    </dgm:pt>
    <dgm:pt modelId="{72F18819-38D1-476A-8AA0-AC0AD3CC8AD1}" type="sibTrans" cxnId="{8984DDCA-068E-4848-810C-1D24C6D8D5D3}">
      <dgm:prSet/>
      <dgm:spPr/>
      <dgm:t>
        <a:bodyPr/>
        <a:lstStyle/>
        <a:p>
          <a:endParaRPr lang="zh-CN" altLang="en-US"/>
        </a:p>
      </dgm:t>
    </dgm:pt>
    <dgm:pt modelId="{15059B5E-B831-44AD-8CE0-02C210485911}">
      <dgm:prSet custT="1"/>
      <dgm:spPr/>
      <dgm:t>
        <a:bodyPr/>
        <a:lstStyle/>
        <a:p>
          <a:r>
            <a:rPr lang="zh-CN" altLang="en-US" sz="1800" dirty="0">
              <a:solidFill>
                <a:schemeClr val="bg1"/>
              </a:solidFill>
            </a:rPr>
            <a:t>学生登录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971A82E7-F355-485C-B703-344B479E0328}" type="parTrans" cxnId="{B7B2F71C-2AD3-419D-BBC7-16A6A2275803}">
      <dgm:prSet/>
      <dgm:spPr/>
      <dgm:t>
        <a:bodyPr/>
        <a:lstStyle/>
        <a:p>
          <a:endParaRPr lang="zh-CN" altLang="en-US"/>
        </a:p>
      </dgm:t>
    </dgm:pt>
    <dgm:pt modelId="{01BA03E1-A18E-4C9C-9999-9FE9528695B5}" type="sibTrans" cxnId="{B7B2F71C-2AD3-419D-BBC7-16A6A2275803}">
      <dgm:prSet/>
      <dgm:spPr/>
      <dgm:t>
        <a:bodyPr/>
        <a:lstStyle/>
        <a:p>
          <a:endParaRPr lang="zh-CN" altLang="en-US"/>
        </a:p>
      </dgm:t>
    </dgm:pt>
    <dgm:pt modelId="{418DF32D-B754-41D1-8D54-EAE30EECE652}">
      <dgm:prSet custT="1"/>
      <dgm:spPr/>
      <dgm:t>
        <a:bodyPr/>
        <a:lstStyle/>
        <a:p>
          <a:r>
            <a:rPr lang="zh-CN" altLang="en-US" sz="1200" dirty="0">
              <a:solidFill>
                <a:schemeClr val="bg1"/>
              </a:solidFill>
            </a:rPr>
            <a:t>输入账号密码</a:t>
          </a:r>
          <a:endParaRPr lang="en-US" altLang="zh-CN" sz="1200" dirty="0">
            <a:solidFill>
              <a:schemeClr val="bg1"/>
            </a:solidFill>
          </a:endParaRPr>
        </a:p>
      </dgm:t>
    </dgm:pt>
    <dgm:pt modelId="{7069881B-B974-4BB1-AABC-AE250C504C0B}" type="parTrans" cxnId="{DE1D33B1-716B-402B-9399-8BB75799568F}">
      <dgm:prSet/>
      <dgm:spPr/>
      <dgm:t>
        <a:bodyPr/>
        <a:lstStyle/>
        <a:p>
          <a:endParaRPr lang="zh-CN" altLang="en-US"/>
        </a:p>
      </dgm:t>
    </dgm:pt>
    <dgm:pt modelId="{7D0E82E8-5402-4D5D-88A7-D6CD7DD2ECE0}" type="sibTrans" cxnId="{DE1D33B1-716B-402B-9399-8BB75799568F}">
      <dgm:prSet/>
      <dgm:spPr/>
      <dgm:t>
        <a:bodyPr/>
        <a:lstStyle/>
        <a:p>
          <a:endParaRPr lang="zh-CN" altLang="en-US"/>
        </a:p>
      </dgm:t>
    </dgm:pt>
    <dgm:pt modelId="{AC036D5C-B334-4C17-9B53-8FA425340438}">
      <dgm:prSet custT="1"/>
      <dgm:spPr/>
      <dgm:t>
        <a:bodyPr/>
        <a:lstStyle/>
        <a:p>
          <a:r>
            <a:rPr lang="zh-CN" altLang="en-US" sz="1800" dirty="0">
              <a:solidFill>
                <a:schemeClr val="bg1"/>
              </a:solidFill>
            </a:rPr>
            <a:t>显示签到人员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70E42CAC-FF7D-48D1-B4C0-91C1CB929F70}" type="parTrans" cxnId="{53B89497-E3CE-4CF7-BFAE-D165370DE978}">
      <dgm:prSet/>
      <dgm:spPr/>
      <dgm:t>
        <a:bodyPr/>
        <a:lstStyle/>
        <a:p>
          <a:endParaRPr lang="zh-CN" altLang="en-US"/>
        </a:p>
      </dgm:t>
    </dgm:pt>
    <dgm:pt modelId="{3B716F65-9516-4942-8F00-6C7AB4C87839}" type="sibTrans" cxnId="{53B89497-E3CE-4CF7-BFAE-D165370DE978}">
      <dgm:prSet/>
      <dgm:spPr/>
      <dgm:t>
        <a:bodyPr/>
        <a:lstStyle/>
        <a:p>
          <a:endParaRPr lang="zh-CN" altLang="en-US"/>
        </a:p>
      </dgm:t>
    </dgm:pt>
    <dgm:pt modelId="{267E1EFE-2B63-4686-88FD-1FF440539400}">
      <dgm:prSet custT="1"/>
      <dgm:spPr/>
      <dgm:t>
        <a:bodyPr/>
        <a:lstStyle/>
        <a:p>
          <a:r>
            <a:rPr lang="zh-CN" altLang="en-US" sz="1200" dirty="0">
              <a:solidFill>
                <a:schemeClr val="bg1"/>
              </a:solidFill>
            </a:rPr>
            <a:t>签到人员人数</a:t>
          </a:r>
          <a:endParaRPr lang="en-US" altLang="zh-CN" sz="1200" dirty="0">
            <a:solidFill>
              <a:schemeClr val="bg1"/>
            </a:solidFill>
          </a:endParaRPr>
        </a:p>
      </dgm:t>
    </dgm:pt>
    <dgm:pt modelId="{1832C628-C8D2-4FA5-B22C-E70C6DE0656C}" type="parTrans" cxnId="{1BFF3BAE-A564-4FF7-A1FF-49431A1B2747}">
      <dgm:prSet/>
      <dgm:spPr/>
      <dgm:t>
        <a:bodyPr/>
        <a:lstStyle/>
        <a:p>
          <a:endParaRPr lang="zh-CN" altLang="en-US"/>
        </a:p>
      </dgm:t>
    </dgm:pt>
    <dgm:pt modelId="{E9BAAC7B-49A9-4B7A-A378-777EADD93F2C}" type="sibTrans" cxnId="{1BFF3BAE-A564-4FF7-A1FF-49431A1B2747}">
      <dgm:prSet/>
      <dgm:spPr/>
      <dgm:t>
        <a:bodyPr/>
        <a:lstStyle/>
        <a:p>
          <a:endParaRPr lang="zh-CN" altLang="en-US"/>
        </a:p>
      </dgm:t>
    </dgm:pt>
    <dgm:pt modelId="{B112645F-1119-45B2-A52A-CF3A9278C660}">
      <dgm:prSet custT="1"/>
      <dgm:spPr/>
      <dgm:t>
        <a:bodyPr/>
        <a:lstStyle/>
        <a:p>
          <a:r>
            <a:rPr lang="zh-CN" altLang="en-US" sz="1200" dirty="0">
              <a:solidFill>
                <a:schemeClr val="bg1"/>
              </a:solidFill>
            </a:rPr>
            <a:t>显示未上课学生信息</a:t>
          </a:r>
          <a:endParaRPr lang="en-US" altLang="zh-CN" sz="1200" dirty="0">
            <a:solidFill>
              <a:schemeClr val="bg1"/>
            </a:solidFill>
          </a:endParaRPr>
        </a:p>
      </dgm:t>
    </dgm:pt>
    <dgm:pt modelId="{294C9805-1D42-4C1E-B1C6-0E3504FD6B13}" type="parTrans" cxnId="{803E994A-A24E-44AB-8231-26893ED468FD}">
      <dgm:prSet/>
      <dgm:spPr/>
      <dgm:t>
        <a:bodyPr/>
        <a:lstStyle/>
        <a:p>
          <a:endParaRPr lang="zh-CN" altLang="en-US"/>
        </a:p>
      </dgm:t>
    </dgm:pt>
    <dgm:pt modelId="{7C61B69A-DFC0-4487-8A95-186DA80025E2}" type="sibTrans" cxnId="{803E994A-A24E-44AB-8231-26893ED468FD}">
      <dgm:prSet/>
      <dgm:spPr/>
      <dgm:t>
        <a:bodyPr/>
        <a:lstStyle/>
        <a:p>
          <a:endParaRPr lang="zh-CN" altLang="en-US"/>
        </a:p>
      </dgm:t>
    </dgm:pt>
    <dgm:pt modelId="{DB615501-20AE-4F73-BADE-5C2BDDDB135C}">
      <dgm:prSet custT="1"/>
      <dgm:spPr/>
      <dgm:t>
        <a:bodyPr/>
        <a:lstStyle/>
        <a:p>
          <a:r>
            <a:rPr lang="zh-CN" altLang="en-US" sz="1800" dirty="0">
              <a:solidFill>
                <a:schemeClr val="bg1"/>
              </a:solidFill>
            </a:rPr>
            <a:t>录入课程</a:t>
          </a:r>
          <a:endParaRPr lang="en-US" altLang="zh-CN" sz="1800" dirty="0">
            <a:solidFill>
              <a:schemeClr val="bg1"/>
            </a:solidFill>
          </a:endParaRPr>
        </a:p>
      </dgm:t>
    </dgm:pt>
    <dgm:pt modelId="{5458E485-945F-4C79-BAC9-D682FABDF092}" type="parTrans" cxnId="{33886C44-8C59-4662-B3DB-AEBF87237E22}">
      <dgm:prSet/>
      <dgm:spPr/>
      <dgm:t>
        <a:bodyPr/>
        <a:lstStyle/>
        <a:p>
          <a:endParaRPr lang="zh-CN" altLang="en-US"/>
        </a:p>
      </dgm:t>
    </dgm:pt>
    <dgm:pt modelId="{DC19231E-A34D-4D80-AB68-03F4AF37F3B2}" type="sibTrans" cxnId="{33886C44-8C59-4662-B3DB-AEBF87237E22}">
      <dgm:prSet/>
      <dgm:spPr/>
      <dgm:t>
        <a:bodyPr/>
        <a:lstStyle/>
        <a:p>
          <a:endParaRPr lang="zh-CN" altLang="en-US"/>
        </a:p>
      </dgm:t>
    </dgm:pt>
    <dgm:pt modelId="{39B427DE-9E06-4E6D-9774-6F43D9EF7FED}">
      <dgm:prSet custT="1"/>
      <dgm:spPr/>
      <dgm:t>
        <a:bodyPr/>
        <a:lstStyle/>
        <a:p>
          <a:r>
            <a:rPr lang="zh-CN" altLang="en-US" sz="1200" dirty="0">
              <a:solidFill>
                <a:schemeClr val="bg1"/>
              </a:solidFill>
            </a:rPr>
            <a:t>显示所有课程</a:t>
          </a:r>
          <a:endParaRPr lang="en-US" altLang="zh-CN" sz="1200" dirty="0">
            <a:solidFill>
              <a:schemeClr val="bg1"/>
            </a:solidFill>
          </a:endParaRPr>
        </a:p>
      </dgm:t>
    </dgm:pt>
    <dgm:pt modelId="{36D787EF-1BBD-48D1-97E3-D89B25AB2ABD}" type="parTrans" cxnId="{9EBEA746-9FE6-458E-B18F-480BBB549B5F}">
      <dgm:prSet/>
      <dgm:spPr/>
      <dgm:t>
        <a:bodyPr/>
        <a:lstStyle/>
        <a:p>
          <a:endParaRPr lang="zh-CN" altLang="en-US"/>
        </a:p>
      </dgm:t>
    </dgm:pt>
    <dgm:pt modelId="{B21F4E44-0C7D-4E19-BF97-83C1AFEE784F}" type="sibTrans" cxnId="{9EBEA746-9FE6-458E-B18F-480BBB549B5F}">
      <dgm:prSet/>
      <dgm:spPr/>
      <dgm:t>
        <a:bodyPr/>
        <a:lstStyle/>
        <a:p>
          <a:endParaRPr lang="zh-CN" altLang="en-US"/>
        </a:p>
      </dgm:t>
    </dgm:pt>
    <dgm:pt modelId="{0723E1E4-93D2-4575-9D61-19A51EADDC7F}">
      <dgm:prSet custT="1"/>
      <dgm:spPr/>
      <dgm:t>
        <a:bodyPr/>
        <a:lstStyle/>
        <a:p>
          <a:r>
            <a:rPr lang="zh-CN" altLang="en-US" sz="1200" dirty="0">
              <a:solidFill>
                <a:schemeClr val="bg1"/>
              </a:solidFill>
            </a:rPr>
            <a:t>录入课程信息</a:t>
          </a:r>
          <a:endParaRPr lang="en-US" altLang="zh-CN" sz="1200" dirty="0">
            <a:solidFill>
              <a:schemeClr val="bg1"/>
            </a:solidFill>
          </a:endParaRPr>
        </a:p>
      </dgm:t>
    </dgm:pt>
    <dgm:pt modelId="{366A5419-9F5B-4720-AA04-4DF649DA28E6}" type="parTrans" cxnId="{84F8F341-A3CF-4B58-92DA-2BA8E775A2DC}">
      <dgm:prSet/>
      <dgm:spPr/>
      <dgm:t>
        <a:bodyPr/>
        <a:lstStyle/>
        <a:p>
          <a:endParaRPr lang="zh-CN" altLang="en-US"/>
        </a:p>
      </dgm:t>
    </dgm:pt>
    <dgm:pt modelId="{1B04682E-B335-4B29-BF40-79F7F09F428B}" type="sibTrans" cxnId="{84F8F341-A3CF-4B58-92DA-2BA8E775A2DC}">
      <dgm:prSet/>
      <dgm:spPr/>
      <dgm:t>
        <a:bodyPr/>
        <a:lstStyle/>
        <a:p>
          <a:endParaRPr lang="zh-CN" altLang="en-US"/>
        </a:p>
      </dgm:t>
    </dgm:pt>
    <dgm:pt modelId="{4F286530-F2CB-415C-95CC-EE798CECEB10}" type="pres">
      <dgm:prSet presAssocID="{0547CA21-CA00-4C33-B43F-E2AD27A5D27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2A7F7D-F19B-4D8A-8390-60CB60CBAEAD}" type="pres">
      <dgm:prSet presAssocID="{03BEB875-EAEB-4DF7-B744-833DE0466652}" presName="root1" presStyleCnt="0"/>
      <dgm:spPr/>
    </dgm:pt>
    <dgm:pt modelId="{D98C984E-7A3C-4B36-909B-BFAD43022C31}" type="pres">
      <dgm:prSet presAssocID="{03BEB875-EAEB-4DF7-B744-833DE0466652}" presName="LevelOneTextNode" presStyleLbl="node0" presStyleIdx="0" presStyleCnt="1">
        <dgm:presLayoutVars>
          <dgm:chPref val="3"/>
        </dgm:presLayoutVars>
      </dgm:prSet>
      <dgm:spPr/>
    </dgm:pt>
    <dgm:pt modelId="{D74505B7-CC92-4C4B-929B-30EDB8574080}" type="pres">
      <dgm:prSet presAssocID="{03BEB875-EAEB-4DF7-B744-833DE0466652}" presName="level2hierChild" presStyleCnt="0"/>
      <dgm:spPr/>
    </dgm:pt>
    <dgm:pt modelId="{0252927E-6A12-4EB1-95B7-22B4D7F60168}" type="pres">
      <dgm:prSet presAssocID="{E4B7C0D9-639F-40EF-981D-63D2C383A750}" presName="conn2-1" presStyleLbl="parChTrans1D2" presStyleIdx="0" presStyleCnt="4"/>
      <dgm:spPr/>
    </dgm:pt>
    <dgm:pt modelId="{E79DD2BF-6F36-4005-BC46-429F0114AC40}" type="pres">
      <dgm:prSet presAssocID="{E4B7C0D9-639F-40EF-981D-63D2C383A750}" presName="connTx" presStyleLbl="parChTrans1D2" presStyleIdx="0" presStyleCnt="4"/>
      <dgm:spPr/>
    </dgm:pt>
    <dgm:pt modelId="{53BFE8CC-CA0F-4B1B-B922-5E7F0E0E6876}" type="pres">
      <dgm:prSet presAssocID="{806DF681-8882-4B66-B911-C54A28E2C1DF}" presName="root2" presStyleCnt="0"/>
      <dgm:spPr/>
    </dgm:pt>
    <dgm:pt modelId="{363C6B85-0D2F-4E57-8CEF-3A272B0CD696}" type="pres">
      <dgm:prSet presAssocID="{806DF681-8882-4B66-B911-C54A28E2C1DF}" presName="LevelTwoTextNode" presStyleLbl="node2" presStyleIdx="0" presStyleCnt="4">
        <dgm:presLayoutVars>
          <dgm:chPref val="3"/>
        </dgm:presLayoutVars>
      </dgm:prSet>
      <dgm:spPr/>
    </dgm:pt>
    <dgm:pt modelId="{E6A6B39A-9271-4381-9DBD-F702BE130205}" type="pres">
      <dgm:prSet presAssocID="{806DF681-8882-4B66-B911-C54A28E2C1DF}" presName="level3hierChild" presStyleCnt="0"/>
      <dgm:spPr/>
    </dgm:pt>
    <dgm:pt modelId="{FD064607-FAD2-438E-AB2A-20A837735F45}" type="pres">
      <dgm:prSet presAssocID="{D35FEBA7-0582-4ECD-98AB-CDD0FC507C0D}" presName="conn2-1" presStyleLbl="parChTrans1D3" presStyleIdx="0" presStyleCnt="8"/>
      <dgm:spPr/>
    </dgm:pt>
    <dgm:pt modelId="{95D9052D-6549-4DC9-9026-225CA5FA67CF}" type="pres">
      <dgm:prSet presAssocID="{D35FEBA7-0582-4ECD-98AB-CDD0FC507C0D}" presName="connTx" presStyleLbl="parChTrans1D3" presStyleIdx="0" presStyleCnt="8"/>
      <dgm:spPr/>
    </dgm:pt>
    <dgm:pt modelId="{BB29AC02-968E-41FA-A6EA-892A28CB08CC}" type="pres">
      <dgm:prSet presAssocID="{B5183399-748E-4AB6-A0A8-8DEA7058A42D}" presName="root2" presStyleCnt="0"/>
      <dgm:spPr/>
    </dgm:pt>
    <dgm:pt modelId="{566432B1-7C4B-4FD1-995D-5253DCD54BDA}" type="pres">
      <dgm:prSet presAssocID="{B5183399-748E-4AB6-A0A8-8DEA7058A42D}" presName="LevelTwoTextNode" presStyleLbl="node3" presStyleIdx="0" presStyleCnt="8">
        <dgm:presLayoutVars>
          <dgm:chPref val="3"/>
        </dgm:presLayoutVars>
      </dgm:prSet>
      <dgm:spPr/>
    </dgm:pt>
    <dgm:pt modelId="{CD8A46E9-1BB5-4EE3-8D5B-49F0BFE079E8}" type="pres">
      <dgm:prSet presAssocID="{B5183399-748E-4AB6-A0A8-8DEA7058A42D}" presName="level3hierChild" presStyleCnt="0"/>
      <dgm:spPr/>
    </dgm:pt>
    <dgm:pt modelId="{A723CEDF-9869-4ED0-AE16-6860FDBBBAD0}" type="pres">
      <dgm:prSet presAssocID="{FE2677CC-A68D-484A-9339-D0B38622F320}" presName="conn2-1" presStyleLbl="parChTrans1D3" presStyleIdx="1" presStyleCnt="8"/>
      <dgm:spPr/>
    </dgm:pt>
    <dgm:pt modelId="{130FDBBC-E9D7-4DBD-BCAC-76F298160267}" type="pres">
      <dgm:prSet presAssocID="{FE2677CC-A68D-484A-9339-D0B38622F320}" presName="connTx" presStyleLbl="parChTrans1D3" presStyleIdx="1" presStyleCnt="8"/>
      <dgm:spPr/>
    </dgm:pt>
    <dgm:pt modelId="{08219669-B8BC-4AD0-9663-DAD13A3BEE7A}" type="pres">
      <dgm:prSet presAssocID="{DB543B0A-31FD-42B2-B7F6-1AEE1D3AA470}" presName="root2" presStyleCnt="0"/>
      <dgm:spPr/>
    </dgm:pt>
    <dgm:pt modelId="{A4EF87D3-FFCC-4EDB-9B0C-F920266D7EE4}" type="pres">
      <dgm:prSet presAssocID="{DB543B0A-31FD-42B2-B7F6-1AEE1D3AA470}" presName="LevelTwoTextNode" presStyleLbl="node3" presStyleIdx="1" presStyleCnt="8">
        <dgm:presLayoutVars>
          <dgm:chPref val="3"/>
        </dgm:presLayoutVars>
      </dgm:prSet>
      <dgm:spPr/>
    </dgm:pt>
    <dgm:pt modelId="{F1154AD8-1CFF-4066-BAC0-C503DBEC4563}" type="pres">
      <dgm:prSet presAssocID="{DB543B0A-31FD-42B2-B7F6-1AEE1D3AA470}" presName="level3hierChild" presStyleCnt="0"/>
      <dgm:spPr/>
    </dgm:pt>
    <dgm:pt modelId="{4A3B39D9-E331-42D5-9A64-E40E1C908152}" type="pres">
      <dgm:prSet presAssocID="{39027FAD-B28C-4444-B2CD-1CFA645DE230}" presName="conn2-1" presStyleLbl="parChTrans1D3" presStyleIdx="2" presStyleCnt="8"/>
      <dgm:spPr/>
    </dgm:pt>
    <dgm:pt modelId="{418013A6-FB8C-4A89-81A3-2087C2A3AF69}" type="pres">
      <dgm:prSet presAssocID="{39027FAD-B28C-4444-B2CD-1CFA645DE230}" presName="connTx" presStyleLbl="parChTrans1D3" presStyleIdx="2" presStyleCnt="8"/>
      <dgm:spPr/>
    </dgm:pt>
    <dgm:pt modelId="{E2B6B9DE-F503-45C7-951B-58D324F0E5A4}" type="pres">
      <dgm:prSet presAssocID="{93C8ACAC-58CD-41DD-A4DB-824D5CE49741}" presName="root2" presStyleCnt="0"/>
      <dgm:spPr/>
    </dgm:pt>
    <dgm:pt modelId="{506A5AA5-4B7F-44F9-AFD3-03E9321453AD}" type="pres">
      <dgm:prSet presAssocID="{93C8ACAC-58CD-41DD-A4DB-824D5CE49741}" presName="LevelTwoTextNode" presStyleLbl="node3" presStyleIdx="2" presStyleCnt="8">
        <dgm:presLayoutVars>
          <dgm:chPref val="3"/>
        </dgm:presLayoutVars>
      </dgm:prSet>
      <dgm:spPr/>
    </dgm:pt>
    <dgm:pt modelId="{974B9810-CA88-4FD0-9094-15FF7A9FC181}" type="pres">
      <dgm:prSet presAssocID="{93C8ACAC-58CD-41DD-A4DB-824D5CE49741}" presName="level3hierChild" presStyleCnt="0"/>
      <dgm:spPr/>
    </dgm:pt>
    <dgm:pt modelId="{3E585B5A-4FA2-4CB8-94C9-C90D42EE770F}" type="pres">
      <dgm:prSet presAssocID="{971A82E7-F355-485C-B703-344B479E0328}" presName="conn2-1" presStyleLbl="parChTrans1D2" presStyleIdx="1" presStyleCnt="4"/>
      <dgm:spPr/>
    </dgm:pt>
    <dgm:pt modelId="{87C82E7B-B519-454D-BB39-0013387944C8}" type="pres">
      <dgm:prSet presAssocID="{971A82E7-F355-485C-B703-344B479E0328}" presName="connTx" presStyleLbl="parChTrans1D2" presStyleIdx="1" presStyleCnt="4"/>
      <dgm:spPr/>
    </dgm:pt>
    <dgm:pt modelId="{6BD60A22-9C8E-4EEB-B3E6-5598B06082BF}" type="pres">
      <dgm:prSet presAssocID="{15059B5E-B831-44AD-8CE0-02C210485911}" presName="root2" presStyleCnt="0"/>
      <dgm:spPr/>
    </dgm:pt>
    <dgm:pt modelId="{C08BC091-99EA-44E3-A420-6C4956526125}" type="pres">
      <dgm:prSet presAssocID="{15059B5E-B831-44AD-8CE0-02C210485911}" presName="LevelTwoTextNode" presStyleLbl="node2" presStyleIdx="1" presStyleCnt="4">
        <dgm:presLayoutVars>
          <dgm:chPref val="3"/>
        </dgm:presLayoutVars>
      </dgm:prSet>
      <dgm:spPr/>
    </dgm:pt>
    <dgm:pt modelId="{9DAD20DD-8A17-4952-8F99-9CCEF203F05F}" type="pres">
      <dgm:prSet presAssocID="{15059B5E-B831-44AD-8CE0-02C210485911}" presName="level3hierChild" presStyleCnt="0"/>
      <dgm:spPr/>
    </dgm:pt>
    <dgm:pt modelId="{B7CC253A-ED05-4DCE-A191-0F99B0D30AA5}" type="pres">
      <dgm:prSet presAssocID="{7069881B-B974-4BB1-AABC-AE250C504C0B}" presName="conn2-1" presStyleLbl="parChTrans1D3" presStyleIdx="3" presStyleCnt="8"/>
      <dgm:spPr/>
    </dgm:pt>
    <dgm:pt modelId="{0E9D3DE0-0F04-4A5C-BB23-C1730E6DCD28}" type="pres">
      <dgm:prSet presAssocID="{7069881B-B974-4BB1-AABC-AE250C504C0B}" presName="connTx" presStyleLbl="parChTrans1D3" presStyleIdx="3" presStyleCnt="8"/>
      <dgm:spPr/>
    </dgm:pt>
    <dgm:pt modelId="{265577C8-728C-480A-B959-63DEBECD737A}" type="pres">
      <dgm:prSet presAssocID="{418DF32D-B754-41D1-8D54-EAE30EECE652}" presName="root2" presStyleCnt="0"/>
      <dgm:spPr/>
    </dgm:pt>
    <dgm:pt modelId="{92B363A0-A99D-4E7D-B050-0C6878AE12FB}" type="pres">
      <dgm:prSet presAssocID="{418DF32D-B754-41D1-8D54-EAE30EECE652}" presName="LevelTwoTextNode" presStyleLbl="node3" presStyleIdx="3" presStyleCnt="8">
        <dgm:presLayoutVars>
          <dgm:chPref val="3"/>
        </dgm:presLayoutVars>
      </dgm:prSet>
      <dgm:spPr/>
    </dgm:pt>
    <dgm:pt modelId="{EBDC0A7D-7819-4667-BF4F-56FA1125CB1B}" type="pres">
      <dgm:prSet presAssocID="{418DF32D-B754-41D1-8D54-EAE30EECE652}" presName="level3hierChild" presStyleCnt="0"/>
      <dgm:spPr/>
    </dgm:pt>
    <dgm:pt modelId="{6E677D1E-DF9A-4DA5-B7DA-D33E16B1E041}" type="pres">
      <dgm:prSet presAssocID="{70E42CAC-FF7D-48D1-B4C0-91C1CB929F70}" presName="conn2-1" presStyleLbl="parChTrans1D2" presStyleIdx="2" presStyleCnt="4"/>
      <dgm:spPr/>
    </dgm:pt>
    <dgm:pt modelId="{85AD35B4-88F2-435E-A5EE-11D4BBA8A5B2}" type="pres">
      <dgm:prSet presAssocID="{70E42CAC-FF7D-48D1-B4C0-91C1CB929F70}" presName="connTx" presStyleLbl="parChTrans1D2" presStyleIdx="2" presStyleCnt="4"/>
      <dgm:spPr/>
    </dgm:pt>
    <dgm:pt modelId="{61B5D647-0BEE-46A8-BC7C-D7FAC2AF38A1}" type="pres">
      <dgm:prSet presAssocID="{AC036D5C-B334-4C17-9B53-8FA425340438}" presName="root2" presStyleCnt="0"/>
      <dgm:spPr/>
    </dgm:pt>
    <dgm:pt modelId="{3F216970-6472-463A-AB53-DBA1D920ED41}" type="pres">
      <dgm:prSet presAssocID="{AC036D5C-B334-4C17-9B53-8FA425340438}" presName="LevelTwoTextNode" presStyleLbl="node2" presStyleIdx="2" presStyleCnt="4">
        <dgm:presLayoutVars>
          <dgm:chPref val="3"/>
        </dgm:presLayoutVars>
      </dgm:prSet>
      <dgm:spPr/>
    </dgm:pt>
    <dgm:pt modelId="{E3687DA9-CBD9-46D9-AD68-2F8FBB8DC9BC}" type="pres">
      <dgm:prSet presAssocID="{AC036D5C-B334-4C17-9B53-8FA425340438}" presName="level3hierChild" presStyleCnt="0"/>
      <dgm:spPr/>
    </dgm:pt>
    <dgm:pt modelId="{E08C5AB8-8039-48F6-B5A6-4C869B644FC2}" type="pres">
      <dgm:prSet presAssocID="{1832C628-C8D2-4FA5-B22C-E70C6DE0656C}" presName="conn2-1" presStyleLbl="parChTrans1D3" presStyleIdx="4" presStyleCnt="8"/>
      <dgm:spPr/>
    </dgm:pt>
    <dgm:pt modelId="{1ADC5B3E-90F1-4041-85EE-0BAC564D4BD9}" type="pres">
      <dgm:prSet presAssocID="{1832C628-C8D2-4FA5-B22C-E70C6DE0656C}" presName="connTx" presStyleLbl="parChTrans1D3" presStyleIdx="4" presStyleCnt="8"/>
      <dgm:spPr/>
    </dgm:pt>
    <dgm:pt modelId="{04FF252D-4461-4FF6-ABF8-D75F3F124983}" type="pres">
      <dgm:prSet presAssocID="{267E1EFE-2B63-4686-88FD-1FF440539400}" presName="root2" presStyleCnt="0"/>
      <dgm:spPr/>
    </dgm:pt>
    <dgm:pt modelId="{A6FFCD08-DA3D-4F4C-8804-CFD0ECC71CD5}" type="pres">
      <dgm:prSet presAssocID="{267E1EFE-2B63-4686-88FD-1FF440539400}" presName="LevelTwoTextNode" presStyleLbl="node3" presStyleIdx="4" presStyleCnt="8">
        <dgm:presLayoutVars>
          <dgm:chPref val="3"/>
        </dgm:presLayoutVars>
      </dgm:prSet>
      <dgm:spPr/>
    </dgm:pt>
    <dgm:pt modelId="{053A273F-8690-4FAE-AF30-7E974D13BC8F}" type="pres">
      <dgm:prSet presAssocID="{267E1EFE-2B63-4686-88FD-1FF440539400}" presName="level3hierChild" presStyleCnt="0"/>
      <dgm:spPr/>
    </dgm:pt>
    <dgm:pt modelId="{5CC712CB-E43A-4421-9A3A-88D484FE9958}" type="pres">
      <dgm:prSet presAssocID="{294C9805-1D42-4C1E-B1C6-0E3504FD6B13}" presName="conn2-1" presStyleLbl="parChTrans1D3" presStyleIdx="5" presStyleCnt="8"/>
      <dgm:spPr/>
    </dgm:pt>
    <dgm:pt modelId="{9430EF4D-1338-4EB3-8DAA-0F051339DA76}" type="pres">
      <dgm:prSet presAssocID="{294C9805-1D42-4C1E-B1C6-0E3504FD6B13}" presName="connTx" presStyleLbl="parChTrans1D3" presStyleIdx="5" presStyleCnt="8"/>
      <dgm:spPr/>
    </dgm:pt>
    <dgm:pt modelId="{BDB13A29-27AB-421D-9CD0-A1A22CD97A31}" type="pres">
      <dgm:prSet presAssocID="{B112645F-1119-45B2-A52A-CF3A9278C660}" presName="root2" presStyleCnt="0"/>
      <dgm:spPr/>
    </dgm:pt>
    <dgm:pt modelId="{7C290BFA-1EF4-47F9-BA5D-858C0E71AFAE}" type="pres">
      <dgm:prSet presAssocID="{B112645F-1119-45B2-A52A-CF3A9278C660}" presName="LevelTwoTextNode" presStyleLbl="node3" presStyleIdx="5" presStyleCnt="8">
        <dgm:presLayoutVars>
          <dgm:chPref val="3"/>
        </dgm:presLayoutVars>
      </dgm:prSet>
      <dgm:spPr/>
    </dgm:pt>
    <dgm:pt modelId="{F59E9A98-30DE-4B51-A0D7-90B8E4819E19}" type="pres">
      <dgm:prSet presAssocID="{B112645F-1119-45B2-A52A-CF3A9278C660}" presName="level3hierChild" presStyleCnt="0"/>
      <dgm:spPr/>
    </dgm:pt>
    <dgm:pt modelId="{F0C4B9F0-506B-45ED-97B7-251C8B80AF81}" type="pres">
      <dgm:prSet presAssocID="{5458E485-945F-4C79-BAC9-D682FABDF092}" presName="conn2-1" presStyleLbl="parChTrans1D2" presStyleIdx="3" presStyleCnt="4"/>
      <dgm:spPr/>
    </dgm:pt>
    <dgm:pt modelId="{53AE77A0-E018-4865-B018-2CB335799EA3}" type="pres">
      <dgm:prSet presAssocID="{5458E485-945F-4C79-BAC9-D682FABDF092}" presName="connTx" presStyleLbl="parChTrans1D2" presStyleIdx="3" presStyleCnt="4"/>
      <dgm:spPr/>
    </dgm:pt>
    <dgm:pt modelId="{EF39A067-0C1C-47B8-B47D-625EDC948E31}" type="pres">
      <dgm:prSet presAssocID="{DB615501-20AE-4F73-BADE-5C2BDDDB135C}" presName="root2" presStyleCnt="0"/>
      <dgm:spPr/>
    </dgm:pt>
    <dgm:pt modelId="{8877D4F7-C2AA-495E-A27A-2C91657951BF}" type="pres">
      <dgm:prSet presAssocID="{DB615501-20AE-4F73-BADE-5C2BDDDB135C}" presName="LevelTwoTextNode" presStyleLbl="node2" presStyleIdx="3" presStyleCnt="4">
        <dgm:presLayoutVars>
          <dgm:chPref val="3"/>
        </dgm:presLayoutVars>
      </dgm:prSet>
      <dgm:spPr/>
    </dgm:pt>
    <dgm:pt modelId="{C8CD9D91-0B3B-4E16-A803-D985E9419828}" type="pres">
      <dgm:prSet presAssocID="{DB615501-20AE-4F73-BADE-5C2BDDDB135C}" presName="level3hierChild" presStyleCnt="0"/>
      <dgm:spPr/>
    </dgm:pt>
    <dgm:pt modelId="{EB2F03F5-BDE8-413F-BDB2-02E404011C1F}" type="pres">
      <dgm:prSet presAssocID="{36D787EF-1BBD-48D1-97E3-D89B25AB2ABD}" presName="conn2-1" presStyleLbl="parChTrans1D3" presStyleIdx="6" presStyleCnt="8"/>
      <dgm:spPr/>
    </dgm:pt>
    <dgm:pt modelId="{86272C35-160E-4566-A491-4E5185515312}" type="pres">
      <dgm:prSet presAssocID="{36D787EF-1BBD-48D1-97E3-D89B25AB2ABD}" presName="connTx" presStyleLbl="parChTrans1D3" presStyleIdx="6" presStyleCnt="8"/>
      <dgm:spPr/>
    </dgm:pt>
    <dgm:pt modelId="{711D049F-500F-4E6A-8C65-2D8FE0E5ACA2}" type="pres">
      <dgm:prSet presAssocID="{39B427DE-9E06-4E6D-9774-6F43D9EF7FED}" presName="root2" presStyleCnt="0"/>
      <dgm:spPr/>
    </dgm:pt>
    <dgm:pt modelId="{F2007429-8DF5-400D-AB19-A8A4C92BAD79}" type="pres">
      <dgm:prSet presAssocID="{39B427DE-9E06-4E6D-9774-6F43D9EF7FED}" presName="LevelTwoTextNode" presStyleLbl="node3" presStyleIdx="6" presStyleCnt="8">
        <dgm:presLayoutVars>
          <dgm:chPref val="3"/>
        </dgm:presLayoutVars>
      </dgm:prSet>
      <dgm:spPr/>
    </dgm:pt>
    <dgm:pt modelId="{354DFFA4-3C8D-4639-ADA7-7DE8CE543944}" type="pres">
      <dgm:prSet presAssocID="{39B427DE-9E06-4E6D-9774-6F43D9EF7FED}" presName="level3hierChild" presStyleCnt="0"/>
      <dgm:spPr/>
    </dgm:pt>
    <dgm:pt modelId="{4ED40F7B-AA0A-4DFA-8348-002B1500F505}" type="pres">
      <dgm:prSet presAssocID="{366A5419-9F5B-4720-AA04-4DF649DA28E6}" presName="conn2-1" presStyleLbl="parChTrans1D3" presStyleIdx="7" presStyleCnt="8"/>
      <dgm:spPr/>
    </dgm:pt>
    <dgm:pt modelId="{16F902F9-F3E0-46F8-B8BA-4366B4216DC6}" type="pres">
      <dgm:prSet presAssocID="{366A5419-9F5B-4720-AA04-4DF649DA28E6}" presName="connTx" presStyleLbl="parChTrans1D3" presStyleIdx="7" presStyleCnt="8"/>
      <dgm:spPr/>
    </dgm:pt>
    <dgm:pt modelId="{1690E0D7-B5BA-4102-9BF1-A1FCA03CAF3C}" type="pres">
      <dgm:prSet presAssocID="{0723E1E4-93D2-4575-9D61-19A51EADDC7F}" presName="root2" presStyleCnt="0"/>
      <dgm:spPr/>
    </dgm:pt>
    <dgm:pt modelId="{9BF8117A-2131-4DCC-883B-F07788816697}" type="pres">
      <dgm:prSet presAssocID="{0723E1E4-93D2-4575-9D61-19A51EADDC7F}" presName="LevelTwoTextNode" presStyleLbl="node3" presStyleIdx="7" presStyleCnt="8">
        <dgm:presLayoutVars>
          <dgm:chPref val="3"/>
        </dgm:presLayoutVars>
      </dgm:prSet>
      <dgm:spPr/>
    </dgm:pt>
    <dgm:pt modelId="{05DE8AA3-1922-49DF-BA87-F8C514F19A16}" type="pres">
      <dgm:prSet presAssocID="{0723E1E4-93D2-4575-9D61-19A51EADDC7F}" presName="level3hierChild" presStyleCnt="0"/>
      <dgm:spPr/>
    </dgm:pt>
  </dgm:ptLst>
  <dgm:cxnLst>
    <dgm:cxn modelId="{36DA7E03-C8D8-4D84-BFBC-FF68FC4F2207}" type="presOf" srcId="{39027FAD-B28C-4444-B2CD-1CFA645DE230}" destId="{418013A6-FB8C-4A89-81A3-2087C2A3AF69}" srcOrd="1" destOrd="0" presId="urn:microsoft.com/office/officeart/2008/layout/HorizontalMultiLevelHierarchy"/>
    <dgm:cxn modelId="{E052B803-AAB9-4819-B0E7-EB0E94FCD0B2}" type="presOf" srcId="{5458E485-945F-4C79-BAC9-D682FABDF092}" destId="{53AE77A0-E018-4865-B018-2CB335799EA3}" srcOrd="1" destOrd="0" presId="urn:microsoft.com/office/officeart/2008/layout/HorizontalMultiLevelHierarchy"/>
    <dgm:cxn modelId="{275BE205-3510-46A7-AC8F-B2236FB6A30D}" type="presOf" srcId="{B5183399-748E-4AB6-A0A8-8DEA7058A42D}" destId="{566432B1-7C4B-4FD1-995D-5253DCD54BDA}" srcOrd="0" destOrd="0" presId="urn:microsoft.com/office/officeart/2008/layout/HorizontalMultiLevelHierarchy"/>
    <dgm:cxn modelId="{FB13FC06-614F-4B17-8124-051C05980346}" type="presOf" srcId="{971A82E7-F355-485C-B703-344B479E0328}" destId="{3E585B5A-4FA2-4CB8-94C9-C90D42EE770F}" srcOrd="0" destOrd="0" presId="urn:microsoft.com/office/officeart/2008/layout/HorizontalMultiLevelHierarchy"/>
    <dgm:cxn modelId="{B7155C09-FEA1-48D4-96DC-F997D8821784}" type="presOf" srcId="{36D787EF-1BBD-48D1-97E3-D89B25AB2ABD}" destId="{86272C35-160E-4566-A491-4E5185515312}" srcOrd="1" destOrd="0" presId="urn:microsoft.com/office/officeart/2008/layout/HorizontalMultiLevelHierarchy"/>
    <dgm:cxn modelId="{384F480A-ABF7-42EE-B055-6F113EB11D5A}" type="presOf" srcId="{0723E1E4-93D2-4575-9D61-19A51EADDC7F}" destId="{9BF8117A-2131-4DCC-883B-F07788816697}" srcOrd="0" destOrd="0" presId="urn:microsoft.com/office/officeart/2008/layout/HorizontalMultiLevelHierarchy"/>
    <dgm:cxn modelId="{23B48F0F-E95F-4631-A11D-7F587588608B}" type="presOf" srcId="{FE2677CC-A68D-484A-9339-D0B38622F320}" destId="{130FDBBC-E9D7-4DBD-BCAC-76F298160267}" srcOrd="1" destOrd="0" presId="urn:microsoft.com/office/officeart/2008/layout/HorizontalMultiLevelHierarchy"/>
    <dgm:cxn modelId="{FD301313-F8AF-4311-A15B-1ECEB0E15FE3}" type="presOf" srcId="{7069881B-B974-4BB1-AABC-AE250C504C0B}" destId="{B7CC253A-ED05-4DCE-A191-0F99B0D30AA5}" srcOrd="0" destOrd="0" presId="urn:microsoft.com/office/officeart/2008/layout/HorizontalMultiLevelHierarchy"/>
    <dgm:cxn modelId="{601F871A-1C7B-491C-92B9-E6FC810684D2}" type="presOf" srcId="{39027FAD-B28C-4444-B2CD-1CFA645DE230}" destId="{4A3B39D9-E331-42D5-9A64-E40E1C908152}" srcOrd="0" destOrd="0" presId="urn:microsoft.com/office/officeart/2008/layout/HorizontalMultiLevelHierarchy"/>
    <dgm:cxn modelId="{5FDB811B-F192-4111-AD3A-4B9D08B5E8A7}" type="presOf" srcId="{70E42CAC-FF7D-48D1-B4C0-91C1CB929F70}" destId="{6E677D1E-DF9A-4DA5-B7DA-D33E16B1E041}" srcOrd="0" destOrd="0" presId="urn:microsoft.com/office/officeart/2008/layout/HorizontalMultiLevelHierarchy"/>
    <dgm:cxn modelId="{E755DC1B-29CA-4573-B141-83A6F97A27BE}" type="presOf" srcId="{366A5419-9F5B-4720-AA04-4DF649DA28E6}" destId="{4ED40F7B-AA0A-4DFA-8348-002B1500F505}" srcOrd="0" destOrd="0" presId="urn:microsoft.com/office/officeart/2008/layout/HorizontalMultiLevelHierarchy"/>
    <dgm:cxn modelId="{B7B2F71C-2AD3-419D-BBC7-16A6A2275803}" srcId="{03BEB875-EAEB-4DF7-B744-833DE0466652}" destId="{15059B5E-B831-44AD-8CE0-02C210485911}" srcOrd="1" destOrd="0" parTransId="{971A82E7-F355-485C-B703-344B479E0328}" sibTransId="{01BA03E1-A18E-4C9C-9999-9FE9528695B5}"/>
    <dgm:cxn modelId="{4B5DB620-CF8A-4AC9-BC2B-F48403709963}" type="presOf" srcId="{E4B7C0D9-639F-40EF-981D-63D2C383A750}" destId="{E79DD2BF-6F36-4005-BC46-429F0114AC40}" srcOrd="1" destOrd="0" presId="urn:microsoft.com/office/officeart/2008/layout/HorizontalMultiLevelHierarchy"/>
    <dgm:cxn modelId="{31438927-3928-467B-BE8D-A28363DCEA41}" srcId="{806DF681-8882-4B66-B911-C54A28E2C1DF}" destId="{B5183399-748E-4AB6-A0A8-8DEA7058A42D}" srcOrd="0" destOrd="0" parTransId="{D35FEBA7-0582-4ECD-98AB-CDD0FC507C0D}" sibTransId="{0D124B27-E225-455D-9CD2-CDDA8FCDAD8A}"/>
    <dgm:cxn modelId="{CDDD972B-CDCD-4D79-BBA2-BA2BAB019267}" type="presOf" srcId="{03BEB875-EAEB-4DF7-B744-833DE0466652}" destId="{D98C984E-7A3C-4B36-909B-BFAD43022C31}" srcOrd="0" destOrd="0" presId="urn:microsoft.com/office/officeart/2008/layout/HorizontalMultiLevelHierarchy"/>
    <dgm:cxn modelId="{60CD5F38-61C2-4F45-AA2C-2A79B75E0CD4}" type="presOf" srcId="{D35FEBA7-0582-4ECD-98AB-CDD0FC507C0D}" destId="{95D9052D-6549-4DC9-9026-225CA5FA67CF}" srcOrd="1" destOrd="0" presId="urn:microsoft.com/office/officeart/2008/layout/HorizontalMultiLevelHierarchy"/>
    <dgm:cxn modelId="{22DD2460-9903-4522-AB9E-C9E35E542A8E}" type="presOf" srcId="{267E1EFE-2B63-4686-88FD-1FF440539400}" destId="{A6FFCD08-DA3D-4F4C-8804-CFD0ECC71CD5}" srcOrd="0" destOrd="0" presId="urn:microsoft.com/office/officeart/2008/layout/HorizontalMultiLevelHierarchy"/>
    <dgm:cxn modelId="{84F8F341-A3CF-4B58-92DA-2BA8E775A2DC}" srcId="{DB615501-20AE-4F73-BADE-5C2BDDDB135C}" destId="{0723E1E4-93D2-4575-9D61-19A51EADDC7F}" srcOrd="1" destOrd="0" parTransId="{366A5419-9F5B-4720-AA04-4DF649DA28E6}" sibTransId="{1B04682E-B335-4B29-BF40-79F7F09F428B}"/>
    <dgm:cxn modelId="{2DC84344-D320-4993-9E08-EC5AA63A6005}" type="presOf" srcId="{971A82E7-F355-485C-B703-344B479E0328}" destId="{87C82E7B-B519-454D-BB39-0013387944C8}" srcOrd="1" destOrd="0" presId="urn:microsoft.com/office/officeart/2008/layout/HorizontalMultiLevelHierarchy"/>
    <dgm:cxn modelId="{33886C44-8C59-4662-B3DB-AEBF87237E22}" srcId="{03BEB875-EAEB-4DF7-B744-833DE0466652}" destId="{DB615501-20AE-4F73-BADE-5C2BDDDB135C}" srcOrd="3" destOrd="0" parTransId="{5458E485-945F-4C79-BAC9-D682FABDF092}" sibTransId="{DC19231E-A34D-4D80-AB68-03F4AF37F3B2}"/>
    <dgm:cxn modelId="{9EBEA746-9FE6-458E-B18F-480BBB549B5F}" srcId="{DB615501-20AE-4F73-BADE-5C2BDDDB135C}" destId="{39B427DE-9E06-4E6D-9774-6F43D9EF7FED}" srcOrd="0" destOrd="0" parTransId="{36D787EF-1BBD-48D1-97E3-D89B25AB2ABD}" sibTransId="{B21F4E44-0C7D-4E19-BF97-83C1AFEE784F}"/>
    <dgm:cxn modelId="{17C49547-D03C-46B5-A8C5-4864A5BF278E}" type="presOf" srcId="{DB615501-20AE-4F73-BADE-5C2BDDDB135C}" destId="{8877D4F7-C2AA-495E-A27A-2C91657951BF}" srcOrd="0" destOrd="0" presId="urn:microsoft.com/office/officeart/2008/layout/HorizontalMultiLevelHierarchy"/>
    <dgm:cxn modelId="{803E994A-A24E-44AB-8231-26893ED468FD}" srcId="{AC036D5C-B334-4C17-9B53-8FA425340438}" destId="{B112645F-1119-45B2-A52A-CF3A9278C660}" srcOrd="1" destOrd="0" parTransId="{294C9805-1D42-4C1E-B1C6-0E3504FD6B13}" sibTransId="{7C61B69A-DFC0-4487-8A95-186DA80025E2}"/>
    <dgm:cxn modelId="{1E1A464D-8F92-4EA0-8832-B37A042E22B7}" type="presOf" srcId="{70E42CAC-FF7D-48D1-B4C0-91C1CB929F70}" destId="{85AD35B4-88F2-435E-A5EE-11D4BBA8A5B2}" srcOrd="1" destOrd="0" presId="urn:microsoft.com/office/officeart/2008/layout/HorizontalMultiLevelHierarchy"/>
    <dgm:cxn modelId="{07428D57-964F-433D-84BD-F1731DDD626D}" type="presOf" srcId="{36D787EF-1BBD-48D1-97E3-D89B25AB2ABD}" destId="{EB2F03F5-BDE8-413F-BDB2-02E404011C1F}" srcOrd="0" destOrd="0" presId="urn:microsoft.com/office/officeart/2008/layout/HorizontalMultiLevelHierarchy"/>
    <dgm:cxn modelId="{C112C97A-BAF0-4E8B-8895-7112407650B2}" srcId="{03BEB875-EAEB-4DF7-B744-833DE0466652}" destId="{806DF681-8882-4B66-B911-C54A28E2C1DF}" srcOrd="0" destOrd="0" parTransId="{E4B7C0D9-639F-40EF-981D-63D2C383A750}" sibTransId="{47F95676-C710-44E6-AA05-41F8DB696DA3}"/>
    <dgm:cxn modelId="{366D047B-6970-4EC6-9E37-D9666D704EE7}" type="presOf" srcId="{FE2677CC-A68D-484A-9339-D0B38622F320}" destId="{A723CEDF-9869-4ED0-AE16-6860FDBBBAD0}" srcOrd="0" destOrd="0" presId="urn:microsoft.com/office/officeart/2008/layout/HorizontalMultiLevelHierarchy"/>
    <dgm:cxn modelId="{CB54877D-32CB-426C-A9DF-9FC36B15BD28}" type="presOf" srcId="{418DF32D-B754-41D1-8D54-EAE30EECE652}" destId="{92B363A0-A99D-4E7D-B050-0C6878AE12FB}" srcOrd="0" destOrd="0" presId="urn:microsoft.com/office/officeart/2008/layout/HorizontalMultiLevelHierarchy"/>
    <dgm:cxn modelId="{D490D386-75DC-401C-BB2C-F25EB0B2CDC1}" type="presOf" srcId="{1832C628-C8D2-4FA5-B22C-E70C6DE0656C}" destId="{1ADC5B3E-90F1-4041-85EE-0BAC564D4BD9}" srcOrd="1" destOrd="0" presId="urn:microsoft.com/office/officeart/2008/layout/HorizontalMultiLevelHierarchy"/>
    <dgm:cxn modelId="{92781687-22D9-4F3E-9FF9-580944F91ACC}" type="presOf" srcId="{15059B5E-B831-44AD-8CE0-02C210485911}" destId="{C08BC091-99EA-44E3-A420-6C4956526125}" srcOrd="0" destOrd="0" presId="urn:microsoft.com/office/officeart/2008/layout/HorizontalMultiLevelHierarchy"/>
    <dgm:cxn modelId="{3F709588-0F1A-4463-A631-1558FF216751}" type="presOf" srcId="{366A5419-9F5B-4720-AA04-4DF649DA28E6}" destId="{16F902F9-F3E0-46F8-B8BA-4366B4216DC6}" srcOrd="1" destOrd="0" presId="urn:microsoft.com/office/officeart/2008/layout/HorizontalMultiLevelHierarchy"/>
    <dgm:cxn modelId="{7C55B68E-034D-4AEC-849A-12231B3CCA9E}" type="presOf" srcId="{39B427DE-9E06-4E6D-9774-6F43D9EF7FED}" destId="{F2007429-8DF5-400D-AB19-A8A4C92BAD79}" srcOrd="0" destOrd="0" presId="urn:microsoft.com/office/officeart/2008/layout/HorizontalMultiLevelHierarchy"/>
    <dgm:cxn modelId="{CD211E8F-C3AF-4097-9521-6695203F2561}" type="presOf" srcId="{806DF681-8882-4B66-B911-C54A28E2C1DF}" destId="{363C6B85-0D2F-4E57-8CEF-3A272B0CD696}" srcOrd="0" destOrd="0" presId="urn:microsoft.com/office/officeart/2008/layout/HorizontalMultiLevelHierarchy"/>
    <dgm:cxn modelId="{53B89497-E3CE-4CF7-BFAE-D165370DE978}" srcId="{03BEB875-EAEB-4DF7-B744-833DE0466652}" destId="{AC036D5C-B334-4C17-9B53-8FA425340438}" srcOrd="2" destOrd="0" parTransId="{70E42CAC-FF7D-48D1-B4C0-91C1CB929F70}" sibTransId="{3B716F65-9516-4942-8F00-6C7AB4C87839}"/>
    <dgm:cxn modelId="{56DB2998-038F-4E0B-A0C1-F55A19FD13B0}" type="presOf" srcId="{93C8ACAC-58CD-41DD-A4DB-824D5CE49741}" destId="{506A5AA5-4B7F-44F9-AFD3-03E9321453AD}" srcOrd="0" destOrd="0" presId="urn:microsoft.com/office/officeart/2008/layout/HorizontalMultiLevelHierarchy"/>
    <dgm:cxn modelId="{56C3C49A-1860-4C1C-8690-A8FE7E55F819}" type="presOf" srcId="{7069881B-B974-4BB1-AABC-AE250C504C0B}" destId="{0E9D3DE0-0F04-4A5C-BB23-C1730E6DCD28}" srcOrd="1" destOrd="0" presId="urn:microsoft.com/office/officeart/2008/layout/HorizontalMultiLevelHierarchy"/>
    <dgm:cxn modelId="{B41A19A4-7D37-458A-B27A-C78DF4A93AFC}" type="presOf" srcId="{AC036D5C-B334-4C17-9B53-8FA425340438}" destId="{3F216970-6472-463A-AB53-DBA1D920ED41}" srcOrd="0" destOrd="0" presId="urn:microsoft.com/office/officeart/2008/layout/HorizontalMultiLevelHierarchy"/>
    <dgm:cxn modelId="{1BFF3BAE-A564-4FF7-A1FF-49431A1B2747}" srcId="{AC036D5C-B334-4C17-9B53-8FA425340438}" destId="{267E1EFE-2B63-4686-88FD-1FF440539400}" srcOrd="0" destOrd="0" parTransId="{1832C628-C8D2-4FA5-B22C-E70C6DE0656C}" sibTransId="{E9BAAC7B-49A9-4B7A-A378-777EADD93F2C}"/>
    <dgm:cxn modelId="{DE1D33B1-716B-402B-9399-8BB75799568F}" srcId="{15059B5E-B831-44AD-8CE0-02C210485911}" destId="{418DF32D-B754-41D1-8D54-EAE30EECE652}" srcOrd="0" destOrd="0" parTransId="{7069881B-B974-4BB1-AABC-AE250C504C0B}" sibTransId="{7D0E82E8-5402-4D5D-88A7-D6CD7DD2ECE0}"/>
    <dgm:cxn modelId="{8F7125BC-22C8-4DC9-8D83-3F497CD0A99F}" srcId="{0547CA21-CA00-4C33-B43F-E2AD27A5D276}" destId="{03BEB875-EAEB-4DF7-B744-833DE0466652}" srcOrd="0" destOrd="0" parTransId="{6CEB95ED-DB2D-4463-8D86-A22C99A8C6F8}" sibTransId="{AA96D21C-A45F-4059-9E29-DBF079DC7FDC}"/>
    <dgm:cxn modelId="{5E0A65BF-4E16-479D-AD5C-E4CF5616BF96}" type="presOf" srcId="{294C9805-1D42-4C1E-B1C6-0E3504FD6B13}" destId="{9430EF4D-1338-4EB3-8DAA-0F051339DA76}" srcOrd="1" destOrd="0" presId="urn:microsoft.com/office/officeart/2008/layout/HorizontalMultiLevelHierarchy"/>
    <dgm:cxn modelId="{8984DDCA-068E-4848-810C-1D24C6D8D5D3}" srcId="{806DF681-8882-4B66-B911-C54A28E2C1DF}" destId="{93C8ACAC-58CD-41DD-A4DB-824D5CE49741}" srcOrd="2" destOrd="0" parTransId="{39027FAD-B28C-4444-B2CD-1CFA645DE230}" sibTransId="{72F18819-38D1-476A-8AA0-AC0AD3CC8AD1}"/>
    <dgm:cxn modelId="{95C116D7-29D5-4798-B0B0-2ACDA79094E7}" type="presOf" srcId="{294C9805-1D42-4C1E-B1C6-0E3504FD6B13}" destId="{5CC712CB-E43A-4421-9A3A-88D484FE9958}" srcOrd="0" destOrd="0" presId="urn:microsoft.com/office/officeart/2008/layout/HorizontalMultiLevelHierarchy"/>
    <dgm:cxn modelId="{2A6894DC-D674-4579-AB4F-950753BCAAF6}" type="presOf" srcId="{1832C628-C8D2-4FA5-B22C-E70C6DE0656C}" destId="{E08C5AB8-8039-48F6-B5A6-4C869B644FC2}" srcOrd="0" destOrd="0" presId="urn:microsoft.com/office/officeart/2008/layout/HorizontalMultiLevelHierarchy"/>
    <dgm:cxn modelId="{AE3B3CE3-93CA-411C-8460-8E33455E106A}" type="presOf" srcId="{5458E485-945F-4C79-BAC9-D682FABDF092}" destId="{F0C4B9F0-506B-45ED-97B7-251C8B80AF81}" srcOrd="0" destOrd="0" presId="urn:microsoft.com/office/officeart/2008/layout/HorizontalMultiLevelHierarchy"/>
    <dgm:cxn modelId="{E562B9EE-A106-4A5F-8E67-7607927861F2}" type="presOf" srcId="{D35FEBA7-0582-4ECD-98AB-CDD0FC507C0D}" destId="{FD064607-FAD2-438E-AB2A-20A837735F45}" srcOrd="0" destOrd="0" presId="urn:microsoft.com/office/officeart/2008/layout/HorizontalMultiLevelHierarchy"/>
    <dgm:cxn modelId="{E2BA6CF0-9A48-4B69-9372-0569E0017452}" type="presOf" srcId="{B112645F-1119-45B2-A52A-CF3A9278C660}" destId="{7C290BFA-1EF4-47F9-BA5D-858C0E71AFAE}" srcOrd="0" destOrd="0" presId="urn:microsoft.com/office/officeart/2008/layout/HorizontalMultiLevelHierarchy"/>
    <dgm:cxn modelId="{E5EB6CF2-2652-4EC5-9A8D-B5AB2480EF54}" type="presOf" srcId="{0547CA21-CA00-4C33-B43F-E2AD27A5D276}" destId="{4F286530-F2CB-415C-95CC-EE798CECEB10}" srcOrd="0" destOrd="0" presId="urn:microsoft.com/office/officeart/2008/layout/HorizontalMultiLevelHierarchy"/>
    <dgm:cxn modelId="{4EFA39F5-C4E3-4B03-96BF-3A0AE23154F3}" srcId="{806DF681-8882-4B66-B911-C54A28E2C1DF}" destId="{DB543B0A-31FD-42B2-B7F6-1AEE1D3AA470}" srcOrd="1" destOrd="0" parTransId="{FE2677CC-A68D-484A-9339-D0B38622F320}" sibTransId="{1EDE063A-6BEE-4028-B2EA-980F9D1FA1B9}"/>
    <dgm:cxn modelId="{FAEEB8F6-85D7-4D82-BFE4-2D6AEA11568C}" type="presOf" srcId="{DB543B0A-31FD-42B2-B7F6-1AEE1D3AA470}" destId="{A4EF87D3-FFCC-4EDB-9B0C-F920266D7EE4}" srcOrd="0" destOrd="0" presId="urn:microsoft.com/office/officeart/2008/layout/HorizontalMultiLevelHierarchy"/>
    <dgm:cxn modelId="{A2A5BFF6-C1EF-41A0-862D-3247C5A914DC}" type="presOf" srcId="{E4B7C0D9-639F-40EF-981D-63D2C383A750}" destId="{0252927E-6A12-4EB1-95B7-22B4D7F60168}" srcOrd="0" destOrd="0" presId="urn:microsoft.com/office/officeart/2008/layout/HorizontalMultiLevelHierarchy"/>
    <dgm:cxn modelId="{E1CB0CFC-B7D2-46B9-9299-11AA975B97E8}" type="presParOf" srcId="{4F286530-F2CB-415C-95CC-EE798CECEB10}" destId="{642A7F7D-F19B-4D8A-8390-60CB60CBAEAD}" srcOrd="0" destOrd="0" presId="urn:microsoft.com/office/officeart/2008/layout/HorizontalMultiLevelHierarchy"/>
    <dgm:cxn modelId="{67AC04F0-DE7D-4680-8118-196ED50B7685}" type="presParOf" srcId="{642A7F7D-F19B-4D8A-8390-60CB60CBAEAD}" destId="{D98C984E-7A3C-4B36-909B-BFAD43022C31}" srcOrd="0" destOrd="0" presId="urn:microsoft.com/office/officeart/2008/layout/HorizontalMultiLevelHierarchy"/>
    <dgm:cxn modelId="{42474FBD-2F8A-42A7-A82D-8B48DDEBDE76}" type="presParOf" srcId="{642A7F7D-F19B-4D8A-8390-60CB60CBAEAD}" destId="{D74505B7-CC92-4C4B-929B-30EDB8574080}" srcOrd="1" destOrd="0" presId="urn:microsoft.com/office/officeart/2008/layout/HorizontalMultiLevelHierarchy"/>
    <dgm:cxn modelId="{5954C79E-FF99-4B19-9C08-37F72CE03BBE}" type="presParOf" srcId="{D74505B7-CC92-4C4B-929B-30EDB8574080}" destId="{0252927E-6A12-4EB1-95B7-22B4D7F60168}" srcOrd="0" destOrd="0" presId="urn:microsoft.com/office/officeart/2008/layout/HorizontalMultiLevelHierarchy"/>
    <dgm:cxn modelId="{5905617B-BEC1-4220-8FA2-CAAB179EDFCC}" type="presParOf" srcId="{0252927E-6A12-4EB1-95B7-22B4D7F60168}" destId="{E79DD2BF-6F36-4005-BC46-429F0114AC40}" srcOrd="0" destOrd="0" presId="urn:microsoft.com/office/officeart/2008/layout/HorizontalMultiLevelHierarchy"/>
    <dgm:cxn modelId="{89FA49BF-0A4A-42A8-B58E-47F029CC3AF4}" type="presParOf" srcId="{D74505B7-CC92-4C4B-929B-30EDB8574080}" destId="{53BFE8CC-CA0F-4B1B-B922-5E7F0E0E6876}" srcOrd="1" destOrd="0" presId="urn:microsoft.com/office/officeart/2008/layout/HorizontalMultiLevelHierarchy"/>
    <dgm:cxn modelId="{3A37FA94-2A9D-438D-A6FA-BC1036AA51FD}" type="presParOf" srcId="{53BFE8CC-CA0F-4B1B-B922-5E7F0E0E6876}" destId="{363C6B85-0D2F-4E57-8CEF-3A272B0CD696}" srcOrd="0" destOrd="0" presId="urn:microsoft.com/office/officeart/2008/layout/HorizontalMultiLevelHierarchy"/>
    <dgm:cxn modelId="{4D0E6549-D9FC-4A7D-A303-1D52B0CB01D4}" type="presParOf" srcId="{53BFE8CC-CA0F-4B1B-B922-5E7F0E0E6876}" destId="{E6A6B39A-9271-4381-9DBD-F702BE130205}" srcOrd="1" destOrd="0" presId="urn:microsoft.com/office/officeart/2008/layout/HorizontalMultiLevelHierarchy"/>
    <dgm:cxn modelId="{90AB41DB-755B-46F5-98F0-7E9A3A90ADE1}" type="presParOf" srcId="{E6A6B39A-9271-4381-9DBD-F702BE130205}" destId="{FD064607-FAD2-438E-AB2A-20A837735F45}" srcOrd="0" destOrd="0" presId="urn:microsoft.com/office/officeart/2008/layout/HorizontalMultiLevelHierarchy"/>
    <dgm:cxn modelId="{5ECB26DC-BD41-4B3A-B81D-0AE11DCA7E3C}" type="presParOf" srcId="{FD064607-FAD2-438E-AB2A-20A837735F45}" destId="{95D9052D-6549-4DC9-9026-225CA5FA67CF}" srcOrd="0" destOrd="0" presId="urn:microsoft.com/office/officeart/2008/layout/HorizontalMultiLevelHierarchy"/>
    <dgm:cxn modelId="{3F3D3D2B-ECE8-4F94-ACAD-BAF95F657868}" type="presParOf" srcId="{E6A6B39A-9271-4381-9DBD-F702BE130205}" destId="{BB29AC02-968E-41FA-A6EA-892A28CB08CC}" srcOrd="1" destOrd="0" presId="urn:microsoft.com/office/officeart/2008/layout/HorizontalMultiLevelHierarchy"/>
    <dgm:cxn modelId="{22404669-5E45-4795-9C2C-79182E5AB66D}" type="presParOf" srcId="{BB29AC02-968E-41FA-A6EA-892A28CB08CC}" destId="{566432B1-7C4B-4FD1-995D-5253DCD54BDA}" srcOrd="0" destOrd="0" presId="urn:microsoft.com/office/officeart/2008/layout/HorizontalMultiLevelHierarchy"/>
    <dgm:cxn modelId="{68A60018-346F-4485-9F9B-A82AC4B2A51C}" type="presParOf" srcId="{BB29AC02-968E-41FA-A6EA-892A28CB08CC}" destId="{CD8A46E9-1BB5-4EE3-8D5B-49F0BFE079E8}" srcOrd="1" destOrd="0" presId="urn:microsoft.com/office/officeart/2008/layout/HorizontalMultiLevelHierarchy"/>
    <dgm:cxn modelId="{4585896C-594B-4908-8792-86A589925428}" type="presParOf" srcId="{E6A6B39A-9271-4381-9DBD-F702BE130205}" destId="{A723CEDF-9869-4ED0-AE16-6860FDBBBAD0}" srcOrd="2" destOrd="0" presId="urn:microsoft.com/office/officeart/2008/layout/HorizontalMultiLevelHierarchy"/>
    <dgm:cxn modelId="{0F53591C-8299-4E76-94B9-1AE6DB64B4D9}" type="presParOf" srcId="{A723CEDF-9869-4ED0-AE16-6860FDBBBAD0}" destId="{130FDBBC-E9D7-4DBD-BCAC-76F298160267}" srcOrd="0" destOrd="0" presId="urn:microsoft.com/office/officeart/2008/layout/HorizontalMultiLevelHierarchy"/>
    <dgm:cxn modelId="{D5B41534-4A00-4DD8-8F94-3695260510BF}" type="presParOf" srcId="{E6A6B39A-9271-4381-9DBD-F702BE130205}" destId="{08219669-B8BC-4AD0-9663-DAD13A3BEE7A}" srcOrd="3" destOrd="0" presId="urn:microsoft.com/office/officeart/2008/layout/HorizontalMultiLevelHierarchy"/>
    <dgm:cxn modelId="{A9AF45D9-16DD-4D97-8194-D29980C99AF7}" type="presParOf" srcId="{08219669-B8BC-4AD0-9663-DAD13A3BEE7A}" destId="{A4EF87D3-FFCC-4EDB-9B0C-F920266D7EE4}" srcOrd="0" destOrd="0" presId="urn:microsoft.com/office/officeart/2008/layout/HorizontalMultiLevelHierarchy"/>
    <dgm:cxn modelId="{0096FE5A-6C69-41F5-80CD-9D80B9302746}" type="presParOf" srcId="{08219669-B8BC-4AD0-9663-DAD13A3BEE7A}" destId="{F1154AD8-1CFF-4066-BAC0-C503DBEC4563}" srcOrd="1" destOrd="0" presId="urn:microsoft.com/office/officeart/2008/layout/HorizontalMultiLevelHierarchy"/>
    <dgm:cxn modelId="{10A99E3E-FD7F-495B-9C4D-22043FD3F029}" type="presParOf" srcId="{E6A6B39A-9271-4381-9DBD-F702BE130205}" destId="{4A3B39D9-E331-42D5-9A64-E40E1C908152}" srcOrd="4" destOrd="0" presId="urn:microsoft.com/office/officeart/2008/layout/HorizontalMultiLevelHierarchy"/>
    <dgm:cxn modelId="{F36F2670-687B-4B16-9B7D-7AA0E25A4765}" type="presParOf" srcId="{4A3B39D9-E331-42D5-9A64-E40E1C908152}" destId="{418013A6-FB8C-4A89-81A3-2087C2A3AF69}" srcOrd="0" destOrd="0" presId="urn:microsoft.com/office/officeart/2008/layout/HorizontalMultiLevelHierarchy"/>
    <dgm:cxn modelId="{9D1EA3FA-DE73-493C-8911-BFED52BA6124}" type="presParOf" srcId="{E6A6B39A-9271-4381-9DBD-F702BE130205}" destId="{E2B6B9DE-F503-45C7-951B-58D324F0E5A4}" srcOrd="5" destOrd="0" presId="urn:microsoft.com/office/officeart/2008/layout/HorizontalMultiLevelHierarchy"/>
    <dgm:cxn modelId="{EA97A1EF-367A-4210-8C18-493C5359D9F8}" type="presParOf" srcId="{E2B6B9DE-F503-45C7-951B-58D324F0E5A4}" destId="{506A5AA5-4B7F-44F9-AFD3-03E9321453AD}" srcOrd="0" destOrd="0" presId="urn:microsoft.com/office/officeart/2008/layout/HorizontalMultiLevelHierarchy"/>
    <dgm:cxn modelId="{8B3F3F1C-AD4A-467B-B35B-50E3F16362B3}" type="presParOf" srcId="{E2B6B9DE-F503-45C7-951B-58D324F0E5A4}" destId="{974B9810-CA88-4FD0-9094-15FF7A9FC181}" srcOrd="1" destOrd="0" presId="urn:microsoft.com/office/officeart/2008/layout/HorizontalMultiLevelHierarchy"/>
    <dgm:cxn modelId="{1DE3AB57-F89B-4575-BDF4-B23500B356B0}" type="presParOf" srcId="{D74505B7-CC92-4C4B-929B-30EDB8574080}" destId="{3E585B5A-4FA2-4CB8-94C9-C90D42EE770F}" srcOrd="2" destOrd="0" presId="urn:microsoft.com/office/officeart/2008/layout/HorizontalMultiLevelHierarchy"/>
    <dgm:cxn modelId="{7EB28EF6-50C5-42DF-B495-76AD84618FAF}" type="presParOf" srcId="{3E585B5A-4FA2-4CB8-94C9-C90D42EE770F}" destId="{87C82E7B-B519-454D-BB39-0013387944C8}" srcOrd="0" destOrd="0" presId="urn:microsoft.com/office/officeart/2008/layout/HorizontalMultiLevelHierarchy"/>
    <dgm:cxn modelId="{A8EB85D4-1D2E-41D5-B33C-23460674A854}" type="presParOf" srcId="{D74505B7-CC92-4C4B-929B-30EDB8574080}" destId="{6BD60A22-9C8E-4EEB-B3E6-5598B06082BF}" srcOrd="3" destOrd="0" presId="urn:microsoft.com/office/officeart/2008/layout/HorizontalMultiLevelHierarchy"/>
    <dgm:cxn modelId="{38AB9201-C8BC-4F6B-8DAD-98619CB62566}" type="presParOf" srcId="{6BD60A22-9C8E-4EEB-B3E6-5598B06082BF}" destId="{C08BC091-99EA-44E3-A420-6C4956526125}" srcOrd="0" destOrd="0" presId="urn:microsoft.com/office/officeart/2008/layout/HorizontalMultiLevelHierarchy"/>
    <dgm:cxn modelId="{0B1EA66B-8448-45BC-B921-1013F5AED154}" type="presParOf" srcId="{6BD60A22-9C8E-4EEB-B3E6-5598B06082BF}" destId="{9DAD20DD-8A17-4952-8F99-9CCEF203F05F}" srcOrd="1" destOrd="0" presId="urn:microsoft.com/office/officeart/2008/layout/HorizontalMultiLevelHierarchy"/>
    <dgm:cxn modelId="{83CF5445-8EAF-45B2-AA00-5037A6293E62}" type="presParOf" srcId="{9DAD20DD-8A17-4952-8F99-9CCEF203F05F}" destId="{B7CC253A-ED05-4DCE-A191-0F99B0D30AA5}" srcOrd="0" destOrd="0" presId="urn:microsoft.com/office/officeart/2008/layout/HorizontalMultiLevelHierarchy"/>
    <dgm:cxn modelId="{46429139-BBC3-4C53-B4E2-91B245AFF5F5}" type="presParOf" srcId="{B7CC253A-ED05-4DCE-A191-0F99B0D30AA5}" destId="{0E9D3DE0-0F04-4A5C-BB23-C1730E6DCD28}" srcOrd="0" destOrd="0" presId="urn:microsoft.com/office/officeart/2008/layout/HorizontalMultiLevelHierarchy"/>
    <dgm:cxn modelId="{894BF92F-ABF1-4652-9471-6AB6187A627A}" type="presParOf" srcId="{9DAD20DD-8A17-4952-8F99-9CCEF203F05F}" destId="{265577C8-728C-480A-B959-63DEBECD737A}" srcOrd="1" destOrd="0" presId="urn:microsoft.com/office/officeart/2008/layout/HorizontalMultiLevelHierarchy"/>
    <dgm:cxn modelId="{07DF7584-3746-4823-91E4-AEBBCD1FBCF9}" type="presParOf" srcId="{265577C8-728C-480A-B959-63DEBECD737A}" destId="{92B363A0-A99D-4E7D-B050-0C6878AE12FB}" srcOrd="0" destOrd="0" presId="urn:microsoft.com/office/officeart/2008/layout/HorizontalMultiLevelHierarchy"/>
    <dgm:cxn modelId="{C903B8B7-09EF-40CE-B80D-D2C71000B984}" type="presParOf" srcId="{265577C8-728C-480A-B959-63DEBECD737A}" destId="{EBDC0A7D-7819-4667-BF4F-56FA1125CB1B}" srcOrd="1" destOrd="0" presId="urn:microsoft.com/office/officeart/2008/layout/HorizontalMultiLevelHierarchy"/>
    <dgm:cxn modelId="{801CAF3B-C437-4AF2-BAF2-08A47A4E1C35}" type="presParOf" srcId="{D74505B7-CC92-4C4B-929B-30EDB8574080}" destId="{6E677D1E-DF9A-4DA5-B7DA-D33E16B1E041}" srcOrd="4" destOrd="0" presId="urn:microsoft.com/office/officeart/2008/layout/HorizontalMultiLevelHierarchy"/>
    <dgm:cxn modelId="{949CAF9E-25EC-4BB1-B235-30D7F67CEF74}" type="presParOf" srcId="{6E677D1E-DF9A-4DA5-B7DA-D33E16B1E041}" destId="{85AD35B4-88F2-435E-A5EE-11D4BBA8A5B2}" srcOrd="0" destOrd="0" presId="urn:microsoft.com/office/officeart/2008/layout/HorizontalMultiLevelHierarchy"/>
    <dgm:cxn modelId="{C5273D1E-661A-4BA6-94A5-3490E1D74E3C}" type="presParOf" srcId="{D74505B7-CC92-4C4B-929B-30EDB8574080}" destId="{61B5D647-0BEE-46A8-BC7C-D7FAC2AF38A1}" srcOrd="5" destOrd="0" presId="urn:microsoft.com/office/officeart/2008/layout/HorizontalMultiLevelHierarchy"/>
    <dgm:cxn modelId="{59A95AF2-F4B6-4E3F-9759-6C338C98E2A4}" type="presParOf" srcId="{61B5D647-0BEE-46A8-BC7C-D7FAC2AF38A1}" destId="{3F216970-6472-463A-AB53-DBA1D920ED41}" srcOrd="0" destOrd="0" presId="urn:microsoft.com/office/officeart/2008/layout/HorizontalMultiLevelHierarchy"/>
    <dgm:cxn modelId="{D3A4683F-6A5B-49CE-BF08-E607CA3C2DD5}" type="presParOf" srcId="{61B5D647-0BEE-46A8-BC7C-D7FAC2AF38A1}" destId="{E3687DA9-CBD9-46D9-AD68-2F8FBB8DC9BC}" srcOrd="1" destOrd="0" presId="urn:microsoft.com/office/officeart/2008/layout/HorizontalMultiLevelHierarchy"/>
    <dgm:cxn modelId="{565F08CC-4795-4DD6-85F2-68F0937E9959}" type="presParOf" srcId="{E3687DA9-CBD9-46D9-AD68-2F8FBB8DC9BC}" destId="{E08C5AB8-8039-48F6-B5A6-4C869B644FC2}" srcOrd="0" destOrd="0" presId="urn:microsoft.com/office/officeart/2008/layout/HorizontalMultiLevelHierarchy"/>
    <dgm:cxn modelId="{15554515-B0D0-42D8-853C-5C491DA25F75}" type="presParOf" srcId="{E08C5AB8-8039-48F6-B5A6-4C869B644FC2}" destId="{1ADC5B3E-90F1-4041-85EE-0BAC564D4BD9}" srcOrd="0" destOrd="0" presId="urn:microsoft.com/office/officeart/2008/layout/HorizontalMultiLevelHierarchy"/>
    <dgm:cxn modelId="{6432B615-8DA4-460D-A821-DDA5A6FE0F76}" type="presParOf" srcId="{E3687DA9-CBD9-46D9-AD68-2F8FBB8DC9BC}" destId="{04FF252D-4461-4FF6-ABF8-D75F3F124983}" srcOrd="1" destOrd="0" presId="urn:microsoft.com/office/officeart/2008/layout/HorizontalMultiLevelHierarchy"/>
    <dgm:cxn modelId="{9B0E1B51-35F2-4F85-B6FA-58ECBF24FE99}" type="presParOf" srcId="{04FF252D-4461-4FF6-ABF8-D75F3F124983}" destId="{A6FFCD08-DA3D-4F4C-8804-CFD0ECC71CD5}" srcOrd="0" destOrd="0" presId="urn:microsoft.com/office/officeart/2008/layout/HorizontalMultiLevelHierarchy"/>
    <dgm:cxn modelId="{C98557E2-85D0-48F2-B683-01A81A0E1DB4}" type="presParOf" srcId="{04FF252D-4461-4FF6-ABF8-D75F3F124983}" destId="{053A273F-8690-4FAE-AF30-7E974D13BC8F}" srcOrd="1" destOrd="0" presId="urn:microsoft.com/office/officeart/2008/layout/HorizontalMultiLevelHierarchy"/>
    <dgm:cxn modelId="{DC2EEAD8-4D5D-4BB8-94D1-91EC1157B66A}" type="presParOf" srcId="{E3687DA9-CBD9-46D9-AD68-2F8FBB8DC9BC}" destId="{5CC712CB-E43A-4421-9A3A-88D484FE9958}" srcOrd="2" destOrd="0" presId="urn:microsoft.com/office/officeart/2008/layout/HorizontalMultiLevelHierarchy"/>
    <dgm:cxn modelId="{A7D2BEFB-EEDE-4E22-ABB7-EDB9FB40AA61}" type="presParOf" srcId="{5CC712CB-E43A-4421-9A3A-88D484FE9958}" destId="{9430EF4D-1338-4EB3-8DAA-0F051339DA76}" srcOrd="0" destOrd="0" presId="urn:microsoft.com/office/officeart/2008/layout/HorizontalMultiLevelHierarchy"/>
    <dgm:cxn modelId="{57C2E279-B26A-4E7E-A43F-4821976195D1}" type="presParOf" srcId="{E3687DA9-CBD9-46D9-AD68-2F8FBB8DC9BC}" destId="{BDB13A29-27AB-421D-9CD0-A1A22CD97A31}" srcOrd="3" destOrd="0" presId="urn:microsoft.com/office/officeart/2008/layout/HorizontalMultiLevelHierarchy"/>
    <dgm:cxn modelId="{22819289-DE21-410F-9099-68243193F55E}" type="presParOf" srcId="{BDB13A29-27AB-421D-9CD0-A1A22CD97A31}" destId="{7C290BFA-1EF4-47F9-BA5D-858C0E71AFAE}" srcOrd="0" destOrd="0" presId="urn:microsoft.com/office/officeart/2008/layout/HorizontalMultiLevelHierarchy"/>
    <dgm:cxn modelId="{E0238CBB-45F6-4E66-BDEA-F52F61C46364}" type="presParOf" srcId="{BDB13A29-27AB-421D-9CD0-A1A22CD97A31}" destId="{F59E9A98-30DE-4B51-A0D7-90B8E4819E19}" srcOrd="1" destOrd="0" presId="urn:microsoft.com/office/officeart/2008/layout/HorizontalMultiLevelHierarchy"/>
    <dgm:cxn modelId="{A1F0E755-E114-4C97-B23D-AEC889120826}" type="presParOf" srcId="{D74505B7-CC92-4C4B-929B-30EDB8574080}" destId="{F0C4B9F0-506B-45ED-97B7-251C8B80AF81}" srcOrd="6" destOrd="0" presId="urn:microsoft.com/office/officeart/2008/layout/HorizontalMultiLevelHierarchy"/>
    <dgm:cxn modelId="{108D83AC-3C48-453D-8A7B-64744CBE617F}" type="presParOf" srcId="{F0C4B9F0-506B-45ED-97B7-251C8B80AF81}" destId="{53AE77A0-E018-4865-B018-2CB335799EA3}" srcOrd="0" destOrd="0" presId="urn:microsoft.com/office/officeart/2008/layout/HorizontalMultiLevelHierarchy"/>
    <dgm:cxn modelId="{9FD4EA10-AF4C-42C6-B0B7-B5EE200465F9}" type="presParOf" srcId="{D74505B7-CC92-4C4B-929B-30EDB8574080}" destId="{EF39A067-0C1C-47B8-B47D-625EDC948E31}" srcOrd="7" destOrd="0" presId="urn:microsoft.com/office/officeart/2008/layout/HorizontalMultiLevelHierarchy"/>
    <dgm:cxn modelId="{32D5FAAF-39E4-414F-9CEF-C189E4155A8A}" type="presParOf" srcId="{EF39A067-0C1C-47B8-B47D-625EDC948E31}" destId="{8877D4F7-C2AA-495E-A27A-2C91657951BF}" srcOrd="0" destOrd="0" presId="urn:microsoft.com/office/officeart/2008/layout/HorizontalMultiLevelHierarchy"/>
    <dgm:cxn modelId="{4EFFEBCB-8373-48A1-AA94-3918EA329679}" type="presParOf" srcId="{EF39A067-0C1C-47B8-B47D-625EDC948E31}" destId="{C8CD9D91-0B3B-4E16-A803-D985E9419828}" srcOrd="1" destOrd="0" presId="urn:microsoft.com/office/officeart/2008/layout/HorizontalMultiLevelHierarchy"/>
    <dgm:cxn modelId="{8FC91B1B-29B1-49C7-A734-3B01389E086C}" type="presParOf" srcId="{C8CD9D91-0B3B-4E16-A803-D985E9419828}" destId="{EB2F03F5-BDE8-413F-BDB2-02E404011C1F}" srcOrd="0" destOrd="0" presId="urn:microsoft.com/office/officeart/2008/layout/HorizontalMultiLevelHierarchy"/>
    <dgm:cxn modelId="{519F3520-F51B-4678-84CA-A4DC20868C74}" type="presParOf" srcId="{EB2F03F5-BDE8-413F-BDB2-02E404011C1F}" destId="{86272C35-160E-4566-A491-4E5185515312}" srcOrd="0" destOrd="0" presId="urn:microsoft.com/office/officeart/2008/layout/HorizontalMultiLevelHierarchy"/>
    <dgm:cxn modelId="{C388AFDB-8D5C-4DBD-880A-900123DFC294}" type="presParOf" srcId="{C8CD9D91-0B3B-4E16-A803-D985E9419828}" destId="{711D049F-500F-4E6A-8C65-2D8FE0E5ACA2}" srcOrd="1" destOrd="0" presId="urn:microsoft.com/office/officeart/2008/layout/HorizontalMultiLevelHierarchy"/>
    <dgm:cxn modelId="{3353A3EF-3395-431C-92E0-575761B3CE7F}" type="presParOf" srcId="{711D049F-500F-4E6A-8C65-2D8FE0E5ACA2}" destId="{F2007429-8DF5-400D-AB19-A8A4C92BAD79}" srcOrd="0" destOrd="0" presId="urn:microsoft.com/office/officeart/2008/layout/HorizontalMultiLevelHierarchy"/>
    <dgm:cxn modelId="{E5004206-C497-4317-B662-CB4719D453A3}" type="presParOf" srcId="{711D049F-500F-4E6A-8C65-2D8FE0E5ACA2}" destId="{354DFFA4-3C8D-4639-ADA7-7DE8CE543944}" srcOrd="1" destOrd="0" presId="urn:microsoft.com/office/officeart/2008/layout/HorizontalMultiLevelHierarchy"/>
    <dgm:cxn modelId="{B633351E-340B-48A5-8972-9DC5402A2263}" type="presParOf" srcId="{C8CD9D91-0B3B-4E16-A803-D985E9419828}" destId="{4ED40F7B-AA0A-4DFA-8348-002B1500F505}" srcOrd="2" destOrd="0" presId="urn:microsoft.com/office/officeart/2008/layout/HorizontalMultiLevelHierarchy"/>
    <dgm:cxn modelId="{12C60332-678D-4AC2-BEE3-C2B3A44CE5EA}" type="presParOf" srcId="{4ED40F7B-AA0A-4DFA-8348-002B1500F505}" destId="{16F902F9-F3E0-46F8-B8BA-4366B4216DC6}" srcOrd="0" destOrd="0" presId="urn:microsoft.com/office/officeart/2008/layout/HorizontalMultiLevelHierarchy"/>
    <dgm:cxn modelId="{0759D5F8-7AD6-4BFA-BEB6-F197B7E260B0}" type="presParOf" srcId="{C8CD9D91-0B3B-4E16-A803-D985E9419828}" destId="{1690E0D7-B5BA-4102-9BF1-A1FCA03CAF3C}" srcOrd="3" destOrd="0" presId="urn:microsoft.com/office/officeart/2008/layout/HorizontalMultiLevelHierarchy"/>
    <dgm:cxn modelId="{FA1B12FE-06F2-4D14-A6EB-E60D16DC366B}" type="presParOf" srcId="{1690E0D7-B5BA-4102-9BF1-A1FCA03CAF3C}" destId="{9BF8117A-2131-4DCC-883B-F07788816697}" srcOrd="0" destOrd="0" presId="urn:microsoft.com/office/officeart/2008/layout/HorizontalMultiLevelHierarchy"/>
    <dgm:cxn modelId="{9DAC1E6C-3783-413E-B105-2D2E3AF9D50C}" type="presParOf" srcId="{1690E0D7-B5BA-4102-9BF1-A1FCA03CAF3C}" destId="{05DE8AA3-1922-49DF-BA87-F8C514F19A1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40F7B-AA0A-4DFA-8348-002B1500F505}">
      <dsp:nvSpPr>
        <dsp:cNvPr id="0" name=""/>
        <dsp:cNvSpPr/>
      </dsp:nvSpPr>
      <dsp:spPr>
        <a:xfrm>
          <a:off x="4376248" y="4790546"/>
          <a:ext cx="364073" cy="346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346868"/>
              </a:lnTo>
              <a:lnTo>
                <a:pt x="364073" y="346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45713" y="4951409"/>
        <a:ext cx="25142" cy="25142"/>
      </dsp:txXfrm>
    </dsp:sp>
    <dsp:sp modelId="{EB2F03F5-BDE8-413F-BDB2-02E404011C1F}">
      <dsp:nvSpPr>
        <dsp:cNvPr id="0" name=""/>
        <dsp:cNvSpPr/>
      </dsp:nvSpPr>
      <dsp:spPr>
        <a:xfrm>
          <a:off x="4376248" y="4443677"/>
          <a:ext cx="364073" cy="346868"/>
        </a:xfrm>
        <a:custGeom>
          <a:avLst/>
          <a:gdLst/>
          <a:ahLst/>
          <a:cxnLst/>
          <a:rect l="0" t="0" r="0" b="0"/>
          <a:pathLst>
            <a:path>
              <a:moveTo>
                <a:pt x="0" y="346868"/>
              </a:moveTo>
              <a:lnTo>
                <a:pt x="182036" y="346868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45713" y="4604540"/>
        <a:ext cx="25142" cy="25142"/>
      </dsp:txXfrm>
    </dsp:sp>
    <dsp:sp modelId="{F0C4B9F0-506B-45ED-97B7-251C8B80AF81}">
      <dsp:nvSpPr>
        <dsp:cNvPr id="0" name=""/>
        <dsp:cNvSpPr/>
      </dsp:nvSpPr>
      <dsp:spPr>
        <a:xfrm>
          <a:off x="2191807" y="2882767"/>
          <a:ext cx="364073" cy="1907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1907778"/>
              </a:lnTo>
              <a:lnTo>
                <a:pt x="364073" y="19077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325289" y="3788101"/>
        <a:ext cx="97110" cy="97110"/>
      </dsp:txXfrm>
    </dsp:sp>
    <dsp:sp modelId="{5CC712CB-E43A-4421-9A3A-88D484FE9958}">
      <dsp:nvSpPr>
        <dsp:cNvPr id="0" name=""/>
        <dsp:cNvSpPr/>
      </dsp:nvSpPr>
      <dsp:spPr>
        <a:xfrm>
          <a:off x="4376248" y="3403071"/>
          <a:ext cx="364073" cy="346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346868"/>
              </a:lnTo>
              <a:lnTo>
                <a:pt x="364073" y="346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45713" y="3563933"/>
        <a:ext cx="25142" cy="25142"/>
      </dsp:txXfrm>
    </dsp:sp>
    <dsp:sp modelId="{E08C5AB8-8039-48F6-B5A6-4C869B644FC2}">
      <dsp:nvSpPr>
        <dsp:cNvPr id="0" name=""/>
        <dsp:cNvSpPr/>
      </dsp:nvSpPr>
      <dsp:spPr>
        <a:xfrm>
          <a:off x="4376248" y="3056202"/>
          <a:ext cx="364073" cy="346868"/>
        </a:xfrm>
        <a:custGeom>
          <a:avLst/>
          <a:gdLst/>
          <a:ahLst/>
          <a:cxnLst/>
          <a:rect l="0" t="0" r="0" b="0"/>
          <a:pathLst>
            <a:path>
              <a:moveTo>
                <a:pt x="0" y="346868"/>
              </a:moveTo>
              <a:lnTo>
                <a:pt x="182036" y="346868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45713" y="3217065"/>
        <a:ext cx="25142" cy="25142"/>
      </dsp:txXfrm>
    </dsp:sp>
    <dsp:sp modelId="{6E677D1E-DF9A-4DA5-B7DA-D33E16B1E041}">
      <dsp:nvSpPr>
        <dsp:cNvPr id="0" name=""/>
        <dsp:cNvSpPr/>
      </dsp:nvSpPr>
      <dsp:spPr>
        <a:xfrm>
          <a:off x="2191807" y="2882767"/>
          <a:ext cx="364073" cy="520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520303"/>
              </a:lnTo>
              <a:lnTo>
                <a:pt x="364073" y="520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57968" y="3127043"/>
        <a:ext cx="31751" cy="31751"/>
      </dsp:txXfrm>
    </dsp:sp>
    <dsp:sp modelId="{B7CC253A-ED05-4DCE-A191-0F99B0D30AA5}">
      <dsp:nvSpPr>
        <dsp:cNvPr id="0" name=""/>
        <dsp:cNvSpPr/>
      </dsp:nvSpPr>
      <dsp:spPr>
        <a:xfrm>
          <a:off x="4376248" y="2316744"/>
          <a:ext cx="3640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0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49183" y="2353362"/>
        <a:ext cx="18203" cy="18203"/>
      </dsp:txXfrm>
    </dsp:sp>
    <dsp:sp modelId="{3E585B5A-4FA2-4CB8-94C9-C90D42EE770F}">
      <dsp:nvSpPr>
        <dsp:cNvPr id="0" name=""/>
        <dsp:cNvSpPr/>
      </dsp:nvSpPr>
      <dsp:spPr>
        <a:xfrm>
          <a:off x="2191807" y="2362464"/>
          <a:ext cx="364073" cy="520303"/>
        </a:xfrm>
        <a:custGeom>
          <a:avLst/>
          <a:gdLst/>
          <a:ahLst/>
          <a:cxnLst/>
          <a:rect l="0" t="0" r="0" b="0"/>
          <a:pathLst>
            <a:path>
              <a:moveTo>
                <a:pt x="0" y="520303"/>
              </a:moveTo>
              <a:lnTo>
                <a:pt x="182036" y="520303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57968" y="2606740"/>
        <a:ext cx="31751" cy="31751"/>
      </dsp:txXfrm>
    </dsp:sp>
    <dsp:sp modelId="{4A3B39D9-E331-42D5-9A64-E40E1C908152}">
      <dsp:nvSpPr>
        <dsp:cNvPr id="0" name=""/>
        <dsp:cNvSpPr/>
      </dsp:nvSpPr>
      <dsp:spPr>
        <a:xfrm>
          <a:off x="4376248" y="974989"/>
          <a:ext cx="364073" cy="693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693737"/>
              </a:lnTo>
              <a:lnTo>
                <a:pt x="364073" y="693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38698" y="1302271"/>
        <a:ext cx="39173" cy="39173"/>
      </dsp:txXfrm>
    </dsp:sp>
    <dsp:sp modelId="{A723CEDF-9869-4ED0-AE16-6860FDBBBAD0}">
      <dsp:nvSpPr>
        <dsp:cNvPr id="0" name=""/>
        <dsp:cNvSpPr/>
      </dsp:nvSpPr>
      <dsp:spPr>
        <a:xfrm>
          <a:off x="4376248" y="929269"/>
          <a:ext cx="3640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0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49183" y="965887"/>
        <a:ext cx="18203" cy="18203"/>
      </dsp:txXfrm>
    </dsp:sp>
    <dsp:sp modelId="{FD064607-FAD2-438E-AB2A-20A837735F45}">
      <dsp:nvSpPr>
        <dsp:cNvPr id="0" name=""/>
        <dsp:cNvSpPr/>
      </dsp:nvSpPr>
      <dsp:spPr>
        <a:xfrm>
          <a:off x="4376248" y="281252"/>
          <a:ext cx="364073" cy="693737"/>
        </a:xfrm>
        <a:custGeom>
          <a:avLst/>
          <a:gdLst/>
          <a:ahLst/>
          <a:cxnLst/>
          <a:rect l="0" t="0" r="0" b="0"/>
          <a:pathLst>
            <a:path>
              <a:moveTo>
                <a:pt x="0" y="693737"/>
              </a:moveTo>
              <a:lnTo>
                <a:pt x="182036" y="693737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38698" y="608534"/>
        <a:ext cx="39173" cy="39173"/>
      </dsp:txXfrm>
    </dsp:sp>
    <dsp:sp modelId="{0252927E-6A12-4EB1-95B7-22B4D7F60168}">
      <dsp:nvSpPr>
        <dsp:cNvPr id="0" name=""/>
        <dsp:cNvSpPr/>
      </dsp:nvSpPr>
      <dsp:spPr>
        <a:xfrm>
          <a:off x="2191807" y="974989"/>
          <a:ext cx="364073" cy="1907778"/>
        </a:xfrm>
        <a:custGeom>
          <a:avLst/>
          <a:gdLst/>
          <a:ahLst/>
          <a:cxnLst/>
          <a:rect l="0" t="0" r="0" b="0"/>
          <a:pathLst>
            <a:path>
              <a:moveTo>
                <a:pt x="0" y="1907778"/>
              </a:moveTo>
              <a:lnTo>
                <a:pt x="182036" y="1907778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325289" y="1880323"/>
        <a:ext cx="97110" cy="97110"/>
      </dsp:txXfrm>
    </dsp:sp>
    <dsp:sp modelId="{D98C984E-7A3C-4B36-909B-BFAD43022C31}">
      <dsp:nvSpPr>
        <dsp:cNvPr id="0" name=""/>
        <dsp:cNvSpPr/>
      </dsp:nvSpPr>
      <dsp:spPr>
        <a:xfrm rot="16200000">
          <a:off x="453812" y="2605272"/>
          <a:ext cx="2921000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主界面</a:t>
          </a:r>
        </a:p>
      </dsp:txBody>
      <dsp:txXfrm>
        <a:off x="453812" y="2605272"/>
        <a:ext cx="2921000" cy="554990"/>
      </dsp:txXfrm>
    </dsp:sp>
    <dsp:sp modelId="{363C6B85-0D2F-4E57-8CEF-3A272B0CD696}">
      <dsp:nvSpPr>
        <dsp:cNvPr id="0" name=""/>
        <dsp:cNvSpPr/>
      </dsp:nvSpPr>
      <dsp:spPr>
        <a:xfrm>
          <a:off x="2555881" y="697494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1800" kern="1200" dirty="0"/>
            <a:t>学生注册</a:t>
          </a:r>
        </a:p>
      </dsp:txBody>
      <dsp:txXfrm>
        <a:off x="2555881" y="697494"/>
        <a:ext cx="1820367" cy="554990"/>
      </dsp:txXfrm>
    </dsp:sp>
    <dsp:sp modelId="{566432B1-7C4B-4FD1-995D-5253DCD54BDA}">
      <dsp:nvSpPr>
        <dsp:cNvPr id="0" name=""/>
        <dsp:cNvSpPr/>
      </dsp:nvSpPr>
      <dsp:spPr>
        <a:xfrm>
          <a:off x="4740321" y="3757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</a:rPr>
            <a:t>学生签到</a:t>
          </a:r>
          <a:endParaRPr lang="en-US" altLang="zh-CN" sz="1200" kern="1200" dirty="0">
            <a:solidFill>
              <a:schemeClr val="bg1"/>
            </a:solidFill>
          </a:endParaRPr>
        </a:p>
      </dsp:txBody>
      <dsp:txXfrm>
        <a:off x="4740321" y="3757"/>
        <a:ext cx="1820367" cy="554990"/>
      </dsp:txXfrm>
    </dsp:sp>
    <dsp:sp modelId="{A4EF87D3-FFCC-4EDB-9B0C-F920266D7EE4}">
      <dsp:nvSpPr>
        <dsp:cNvPr id="0" name=""/>
        <dsp:cNvSpPr/>
      </dsp:nvSpPr>
      <dsp:spPr>
        <a:xfrm>
          <a:off x="4740321" y="697494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</a:rPr>
            <a:t>学生未到</a:t>
          </a:r>
          <a:endParaRPr lang="en-US" altLang="zh-CN" sz="1200" kern="1200" dirty="0">
            <a:solidFill>
              <a:schemeClr val="bg1"/>
            </a:solidFill>
          </a:endParaRPr>
        </a:p>
      </dsp:txBody>
      <dsp:txXfrm>
        <a:off x="4740321" y="697494"/>
        <a:ext cx="1820367" cy="554990"/>
      </dsp:txXfrm>
    </dsp:sp>
    <dsp:sp modelId="{506A5AA5-4B7F-44F9-AFD3-03E9321453AD}">
      <dsp:nvSpPr>
        <dsp:cNvPr id="0" name=""/>
        <dsp:cNvSpPr/>
      </dsp:nvSpPr>
      <dsp:spPr>
        <a:xfrm>
          <a:off x="4740321" y="1391232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</a:rPr>
            <a:t>学生</a:t>
          </a:r>
          <a:endParaRPr lang="en-US" altLang="zh-CN" sz="1200" kern="1200" dirty="0">
            <a:solidFill>
              <a:schemeClr val="bg1"/>
            </a:solidFill>
          </a:endParaRPr>
        </a:p>
      </dsp:txBody>
      <dsp:txXfrm>
        <a:off x="4740321" y="1391232"/>
        <a:ext cx="1820367" cy="554990"/>
      </dsp:txXfrm>
    </dsp:sp>
    <dsp:sp modelId="{C08BC091-99EA-44E3-A420-6C4956526125}">
      <dsp:nvSpPr>
        <dsp:cNvPr id="0" name=""/>
        <dsp:cNvSpPr/>
      </dsp:nvSpPr>
      <dsp:spPr>
        <a:xfrm>
          <a:off x="2555881" y="2084969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学生登录</a:t>
          </a:r>
          <a:endParaRPr lang="en-US" altLang="zh-CN" sz="1800" kern="1200" dirty="0">
            <a:solidFill>
              <a:schemeClr val="bg1"/>
            </a:solidFill>
          </a:endParaRPr>
        </a:p>
      </dsp:txBody>
      <dsp:txXfrm>
        <a:off x="2555881" y="2084969"/>
        <a:ext cx="1820367" cy="554990"/>
      </dsp:txXfrm>
    </dsp:sp>
    <dsp:sp modelId="{92B363A0-A99D-4E7D-B050-0C6878AE12FB}">
      <dsp:nvSpPr>
        <dsp:cNvPr id="0" name=""/>
        <dsp:cNvSpPr/>
      </dsp:nvSpPr>
      <dsp:spPr>
        <a:xfrm>
          <a:off x="4740321" y="2084969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</a:rPr>
            <a:t>输入账号密码</a:t>
          </a:r>
          <a:endParaRPr lang="en-US" altLang="zh-CN" sz="1200" kern="1200" dirty="0">
            <a:solidFill>
              <a:schemeClr val="bg1"/>
            </a:solidFill>
          </a:endParaRPr>
        </a:p>
      </dsp:txBody>
      <dsp:txXfrm>
        <a:off x="4740321" y="2084969"/>
        <a:ext cx="1820367" cy="554990"/>
      </dsp:txXfrm>
    </dsp:sp>
    <dsp:sp modelId="{3F216970-6472-463A-AB53-DBA1D920ED41}">
      <dsp:nvSpPr>
        <dsp:cNvPr id="0" name=""/>
        <dsp:cNvSpPr/>
      </dsp:nvSpPr>
      <dsp:spPr>
        <a:xfrm>
          <a:off x="2555881" y="3125576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显示签到人员</a:t>
          </a:r>
          <a:endParaRPr lang="en-US" altLang="zh-CN" sz="1800" kern="1200" dirty="0">
            <a:solidFill>
              <a:schemeClr val="bg1"/>
            </a:solidFill>
          </a:endParaRPr>
        </a:p>
      </dsp:txBody>
      <dsp:txXfrm>
        <a:off x="2555881" y="3125576"/>
        <a:ext cx="1820367" cy="554990"/>
      </dsp:txXfrm>
    </dsp:sp>
    <dsp:sp modelId="{A6FFCD08-DA3D-4F4C-8804-CFD0ECC71CD5}">
      <dsp:nvSpPr>
        <dsp:cNvPr id="0" name=""/>
        <dsp:cNvSpPr/>
      </dsp:nvSpPr>
      <dsp:spPr>
        <a:xfrm>
          <a:off x="4740321" y="2778707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</a:rPr>
            <a:t>签到人员人数</a:t>
          </a:r>
          <a:endParaRPr lang="en-US" altLang="zh-CN" sz="1200" kern="1200" dirty="0">
            <a:solidFill>
              <a:schemeClr val="bg1"/>
            </a:solidFill>
          </a:endParaRPr>
        </a:p>
      </dsp:txBody>
      <dsp:txXfrm>
        <a:off x="4740321" y="2778707"/>
        <a:ext cx="1820367" cy="554990"/>
      </dsp:txXfrm>
    </dsp:sp>
    <dsp:sp modelId="{7C290BFA-1EF4-47F9-BA5D-858C0E71AFAE}">
      <dsp:nvSpPr>
        <dsp:cNvPr id="0" name=""/>
        <dsp:cNvSpPr/>
      </dsp:nvSpPr>
      <dsp:spPr>
        <a:xfrm>
          <a:off x="4740321" y="3472444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</a:rPr>
            <a:t>显示未上课学生信息</a:t>
          </a:r>
          <a:endParaRPr lang="en-US" altLang="zh-CN" sz="1200" kern="1200" dirty="0">
            <a:solidFill>
              <a:schemeClr val="bg1"/>
            </a:solidFill>
          </a:endParaRPr>
        </a:p>
      </dsp:txBody>
      <dsp:txXfrm>
        <a:off x="4740321" y="3472444"/>
        <a:ext cx="1820367" cy="554990"/>
      </dsp:txXfrm>
    </dsp:sp>
    <dsp:sp modelId="{8877D4F7-C2AA-495E-A27A-2C91657951BF}">
      <dsp:nvSpPr>
        <dsp:cNvPr id="0" name=""/>
        <dsp:cNvSpPr/>
      </dsp:nvSpPr>
      <dsp:spPr>
        <a:xfrm>
          <a:off x="2555881" y="4513051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录入课程</a:t>
          </a:r>
          <a:endParaRPr lang="en-US" altLang="zh-CN" sz="1800" kern="1200" dirty="0">
            <a:solidFill>
              <a:schemeClr val="bg1"/>
            </a:solidFill>
          </a:endParaRPr>
        </a:p>
      </dsp:txBody>
      <dsp:txXfrm>
        <a:off x="2555881" y="4513051"/>
        <a:ext cx="1820367" cy="554990"/>
      </dsp:txXfrm>
    </dsp:sp>
    <dsp:sp modelId="{F2007429-8DF5-400D-AB19-A8A4C92BAD79}">
      <dsp:nvSpPr>
        <dsp:cNvPr id="0" name=""/>
        <dsp:cNvSpPr/>
      </dsp:nvSpPr>
      <dsp:spPr>
        <a:xfrm>
          <a:off x="4740321" y="4166182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</a:rPr>
            <a:t>显示所有课程</a:t>
          </a:r>
          <a:endParaRPr lang="en-US" altLang="zh-CN" sz="1200" kern="1200" dirty="0">
            <a:solidFill>
              <a:schemeClr val="bg1"/>
            </a:solidFill>
          </a:endParaRPr>
        </a:p>
      </dsp:txBody>
      <dsp:txXfrm>
        <a:off x="4740321" y="4166182"/>
        <a:ext cx="1820367" cy="554990"/>
      </dsp:txXfrm>
    </dsp:sp>
    <dsp:sp modelId="{9BF8117A-2131-4DCC-883B-F07788816697}">
      <dsp:nvSpPr>
        <dsp:cNvPr id="0" name=""/>
        <dsp:cNvSpPr/>
      </dsp:nvSpPr>
      <dsp:spPr>
        <a:xfrm>
          <a:off x="4740321" y="4859919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</a:rPr>
            <a:t>录入课程信息</a:t>
          </a:r>
          <a:endParaRPr lang="en-US" altLang="zh-CN" sz="1200" kern="1200" dirty="0">
            <a:solidFill>
              <a:schemeClr val="bg1"/>
            </a:solidFill>
          </a:endParaRPr>
        </a:p>
      </dsp:txBody>
      <dsp:txXfrm>
        <a:off x="4740321" y="4859919"/>
        <a:ext cx="1820367" cy="554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757E-AD6C-48E1-A19C-03CAAABD59FE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889EC-ED09-41E3-8284-C77E9DD78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9501" b="579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C4EE-833E-49CE-8F3B-8209D8A5F01E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1569697" y="1807623"/>
            <a:ext cx="9337829" cy="1015634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“辽宁大学课堂签到系统”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4450552"/>
            <a:ext cx="233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</a:rPr>
              <a:t>设计者：李义民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812576" y="2288463"/>
            <a:ext cx="7634514" cy="2742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79593" y="2683303"/>
            <a:ext cx="6500480" cy="144652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感谢各位聆听，具体以实物为准。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KSO_Shape"/>
          <p:cNvSpPr/>
          <p:nvPr/>
        </p:nvSpPr>
        <p:spPr bwMode="auto">
          <a:xfrm>
            <a:off x="5205752" y="4053418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KSO_Shape"/>
          <p:cNvSpPr/>
          <p:nvPr/>
        </p:nvSpPr>
        <p:spPr bwMode="auto">
          <a:xfrm>
            <a:off x="7827029" y="4053419"/>
            <a:ext cx="234822" cy="222688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6675" y="4133985"/>
            <a:ext cx="30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>
                <a:solidFill>
                  <a:schemeClr val="bg1"/>
                </a:solidFill>
              </a:rPr>
              <a:t>设计者：李义民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项目背景及意义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0995DB6-E522-4E65-8849-17CCBA6031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29" y="147596"/>
            <a:ext cx="773838" cy="73784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0A4D821-3FC7-4096-8B8B-424D4DE3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38" y="195941"/>
            <a:ext cx="1806551" cy="7009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6E0DF68-54FA-40D2-A241-0BBF1BBDC0DF}"/>
              </a:ext>
            </a:extLst>
          </p:cNvPr>
          <p:cNvSpPr/>
          <p:nvPr/>
        </p:nvSpPr>
        <p:spPr>
          <a:xfrm>
            <a:off x="502579" y="1875512"/>
            <a:ext cx="5545432" cy="38720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CD3213-2EAB-4700-8D64-1608384E23B6}"/>
              </a:ext>
            </a:extLst>
          </p:cNvPr>
          <p:cNvSpPr txBox="1"/>
          <p:nvPr/>
        </p:nvSpPr>
        <p:spPr>
          <a:xfrm>
            <a:off x="694508" y="2771634"/>
            <a:ext cx="5161574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基于现行高校传统课堂点到方式用时长，覆盖面不够，数据不容易归集、保存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跟踪等缺点，掌上校园的课堂点到功能是一种采用蓝牙信标，并以手机为媒介的全新智能点到方式。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58BF27-F162-45AE-9F5C-80BFB2C64696}"/>
              </a:ext>
            </a:extLst>
          </p:cNvPr>
          <p:cNvSpPr/>
          <p:nvPr/>
        </p:nvSpPr>
        <p:spPr>
          <a:xfrm>
            <a:off x="6048011" y="1875513"/>
            <a:ext cx="5802690" cy="38720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6040D4-5907-431F-A40F-834011B900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2" r="4880" b="2926"/>
          <a:stretch/>
        </p:blipFill>
        <p:spPr>
          <a:xfrm>
            <a:off x="6048010" y="1886955"/>
            <a:ext cx="5802689" cy="38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8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设计内容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0995DB6-E522-4E65-8849-17CCBA6031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29" y="147596"/>
            <a:ext cx="773838" cy="73784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0A4D821-3FC7-4096-8B8B-424D4DE3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38" y="195941"/>
            <a:ext cx="1806551" cy="7009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6E0DF68-54FA-40D2-A241-0BBF1BBDC0DF}"/>
              </a:ext>
            </a:extLst>
          </p:cNvPr>
          <p:cNvSpPr/>
          <p:nvPr/>
        </p:nvSpPr>
        <p:spPr>
          <a:xfrm>
            <a:off x="502579" y="1875512"/>
            <a:ext cx="5545432" cy="38720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CD3213-2EAB-4700-8D64-1608384E23B6}"/>
              </a:ext>
            </a:extLst>
          </p:cNvPr>
          <p:cNvSpPr txBox="1"/>
          <p:nvPr/>
        </p:nvSpPr>
        <p:spPr>
          <a:xfrm>
            <a:off x="753390" y="2539954"/>
            <a:ext cx="5161574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在上课前，学生即可收到签到推送提醒，只需打开手机蓝牙，即可自动完成课堂签到，过程快捷方便，老师在点到过程中也可即时查看学生点到情况。课后点到数据直接汇总分析，及时预警异常出勤情况，并给出相应统计报表，以供学校教学管理使用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58BF27-F162-45AE-9F5C-80BFB2C64696}"/>
              </a:ext>
            </a:extLst>
          </p:cNvPr>
          <p:cNvSpPr/>
          <p:nvPr/>
        </p:nvSpPr>
        <p:spPr>
          <a:xfrm>
            <a:off x="6048011" y="1875513"/>
            <a:ext cx="5802690" cy="38720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6040D4-5907-431F-A40F-834011B900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2" r="4880" b="2926"/>
          <a:stretch/>
        </p:blipFill>
        <p:spPr>
          <a:xfrm>
            <a:off x="6048010" y="1886955"/>
            <a:ext cx="5802689" cy="38720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12FBD8-408E-49A4-BE3F-A6638145E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436" y="1875511"/>
            <a:ext cx="5813838" cy="38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9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功能结构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0995DB6-E522-4E65-8849-17CCBA6031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29" y="147596"/>
            <a:ext cx="773838" cy="73784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0A4D821-3FC7-4096-8B8B-424D4DE3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38" y="195941"/>
            <a:ext cx="1806551" cy="700941"/>
          </a:xfrm>
          <a:prstGeom prst="rect">
            <a:avLst/>
          </a:prstGeom>
        </p:spPr>
      </p:pic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910AF6F-023D-4C31-99EA-5A06BC3F5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690095"/>
              </p:ext>
            </p:extLst>
          </p:nvPr>
        </p:nvGraphicFramePr>
        <p:xfrm>
          <a:off x="1558437" y="1291737"/>
          <a:ext cx="81975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6022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22457" y="1561294"/>
            <a:ext cx="2639203" cy="2429646"/>
          </a:xfrm>
          <a:prstGeom prst="roundRect">
            <a:avLst>
              <a:gd name="adj" fmla="val 93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/>
          </a:p>
        </p:txBody>
      </p:sp>
      <p:sp>
        <p:nvSpPr>
          <p:cNvPr id="10" name="任意多边形 9"/>
          <p:cNvSpPr/>
          <p:nvPr/>
        </p:nvSpPr>
        <p:spPr>
          <a:xfrm>
            <a:off x="1046268" y="2737051"/>
            <a:ext cx="2991580" cy="3220864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90035" y="2348951"/>
            <a:ext cx="970269" cy="9702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62988" y="1799299"/>
            <a:ext cx="1357178" cy="10077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HK" sz="3600" dirty="0">
                <a:solidFill>
                  <a:schemeClr val="bg1"/>
                </a:solidFill>
                <a:latin typeface="Impact" panose="020B0806030902050204" pitchFamily="34" charset="0"/>
                <a:ea typeface="张海山锐谐体2.0-授权联系：Samtype@QQ.com" panose="02000000000000000000" pitchFamily="2" charset="-122"/>
              </a:rPr>
              <a:t>01</a:t>
            </a:r>
            <a:endParaRPr lang="zh-HK" altLang="en-US" sz="3600" dirty="0">
              <a:solidFill>
                <a:schemeClr val="bg1"/>
              </a:solidFill>
              <a:latin typeface="Impact" panose="020B0806030902050204" pitchFamily="34" charset="0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81400" y="1594867"/>
            <a:ext cx="2639205" cy="2429648"/>
          </a:xfrm>
          <a:prstGeom prst="roundRect">
            <a:avLst>
              <a:gd name="adj" fmla="val 93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任意多边形 13"/>
          <p:cNvSpPr/>
          <p:nvPr/>
        </p:nvSpPr>
        <p:spPr>
          <a:xfrm>
            <a:off x="4740447" y="2627913"/>
            <a:ext cx="2991580" cy="3220865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48972" y="2382521"/>
            <a:ext cx="970266" cy="9702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latin typeface="Impact" panose="020B0806030902050204" pitchFamily="34" charset="0"/>
            </a:endParaRPr>
          </a:p>
        </p:txBody>
      </p:sp>
      <p:sp>
        <p:nvSpPr>
          <p:cNvPr id="16" name="文本框 48"/>
          <p:cNvSpPr txBox="1"/>
          <p:nvPr/>
        </p:nvSpPr>
        <p:spPr>
          <a:xfrm>
            <a:off x="5380345" y="1832871"/>
            <a:ext cx="1447038" cy="1007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HK" sz="3600" dirty="0">
                <a:solidFill>
                  <a:schemeClr val="bg1"/>
                </a:solidFill>
                <a:latin typeface="Impact" panose="020B0806030902050204" pitchFamily="34" charset="0"/>
                <a:ea typeface="张海山锐谐体2.0-授权联系：Samtype@QQ.com" panose="02000000000000000000" pitchFamily="2" charset="-122"/>
              </a:rPr>
              <a:t>02</a:t>
            </a:r>
            <a:endParaRPr lang="zh-HK" altLang="en-US" sz="3600" dirty="0">
              <a:solidFill>
                <a:schemeClr val="bg1"/>
              </a:solidFill>
              <a:latin typeface="Impact" panose="020B0806030902050204" pitchFamily="34" charset="0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779052" y="1561297"/>
            <a:ext cx="2639204" cy="2429647"/>
          </a:xfrm>
          <a:prstGeom prst="roundRect">
            <a:avLst>
              <a:gd name="adj" fmla="val 93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511174" y="2737051"/>
            <a:ext cx="2991580" cy="3220865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46628" y="2348948"/>
            <a:ext cx="970265" cy="9702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latin typeface="Impact" panose="020B0806030902050204" pitchFamily="34" charset="0"/>
            </a:endParaRPr>
          </a:p>
        </p:txBody>
      </p:sp>
      <p:sp>
        <p:nvSpPr>
          <p:cNvPr id="20" name="文本框 54"/>
          <p:cNvSpPr txBox="1"/>
          <p:nvPr/>
        </p:nvSpPr>
        <p:spPr>
          <a:xfrm>
            <a:off x="9208692" y="1799299"/>
            <a:ext cx="1582278" cy="10077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HK" sz="3600" dirty="0">
                <a:solidFill>
                  <a:schemeClr val="bg1"/>
                </a:solidFill>
                <a:latin typeface="Impact" panose="020B0806030902050204" pitchFamily="34" charset="0"/>
                <a:ea typeface="张海山锐谐体2.0-授权联系：Samtype@QQ.com" panose="02000000000000000000" pitchFamily="2" charset="-122"/>
              </a:rPr>
              <a:t>03</a:t>
            </a:r>
            <a:endParaRPr lang="zh-HK" altLang="en-US" sz="3600" dirty="0">
              <a:solidFill>
                <a:schemeClr val="bg1"/>
              </a:solidFill>
              <a:latin typeface="Impact" panose="020B0806030902050204" pitchFamily="34" charset="0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5" name="Content Placeholder 2"/>
          <p:cNvSpPr txBox="1"/>
          <p:nvPr/>
        </p:nvSpPr>
        <p:spPr>
          <a:xfrm>
            <a:off x="1294984" y="3743011"/>
            <a:ext cx="2349169" cy="2039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在完成数据的整理、收集后，设计合理的关系数据模型，建立数据库。基于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MySQL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与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sym typeface="+mn-lt"/>
              </a:rPr>
              <a:t>Navicat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的对数据进行初步的整理整合。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sym typeface="+mn-lt"/>
            </a:endParaRPr>
          </a:p>
        </p:txBody>
      </p:sp>
      <p:sp>
        <p:nvSpPr>
          <p:cNvPr id="26" name="Title 13"/>
          <p:cNvSpPr txBox="1"/>
          <p:nvPr/>
        </p:nvSpPr>
        <p:spPr>
          <a:xfrm>
            <a:off x="1282091" y="3238867"/>
            <a:ext cx="2665501" cy="665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数据库部分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itle 13"/>
          <p:cNvSpPr txBox="1"/>
          <p:nvPr/>
        </p:nvSpPr>
        <p:spPr>
          <a:xfrm>
            <a:off x="4881395" y="3272443"/>
            <a:ext cx="2665498" cy="665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应用后台部分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itle 13"/>
          <p:cNvSpPr txBox="1"/>
          <p:nvPr/>
        </p:nvSpPr>
        <p:spPr>
          <a:xfrm>
            <a:off x="8776030" y="3238871"/>
            <a:ext cx="2665497" cy="665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前端界面部分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34" name="椭圆 33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6" name="文本框 35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项目组成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F9EE9EB-035C-425C-9665-866821CC84B1}"/>
              </a:ext>
            </a:extLst>
          </p:cNvPr>
          <p:cNvSpPr txBox="1"/>
          <p:nvPr/>
        </p:nvSpPr>
        <p:spPr>
          <a:xfrm>
            <a:off x="4902600" y="3784624"/>
            <a:ext cx="2349169" cy="2039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利用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JDBC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Java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与数据库对接，并将部分数据的增删改查等一系列操作写好并封装。同时利用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Servlet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，将可能用到的各种操作封装成接口，提升系统的安全性。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E76CB57-883C-47D0-99DE-3BBC696D2702}"/>
              </a:ext>
            </a:extLst>
          </p:cNvPr>
          <p:cNvSpPr txBox="1"/>
          <p:nvPr/>
        </p:nvSpPr>
        <p:spPr>
          <a:xfrm>
            <a:off x="8805340" y="3723467"/>
            <a:ext cx="2349169" cy="2039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采用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h5+css3+es6+VUE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框架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sym typeface="+mn-lt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+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sym typeface="+mn-lt"/>
              </a:rPr>
              <a:t>Elementui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技术，同时采用了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sym typeface="+mn-lt"/>
              </a:rPr>
              <a:t>Echarts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+mn-lt"/>
              </a:rPr>
              <a:t>完成数据统计分析。对数据进行图形化、可视化操作，使其更直观的展现在用户面前。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6CCC535-F365-483B-B07D-B3A842DD85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785" y="131519"/>
            <a:ext cx="773838" cy="73784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1B01EF8-9300-4739-B225-0C67C5A6F7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694" y="179864"/>
            <a:ext cx="1806551" cy="700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471429" y="2676516"/>
            <a:ext cx="1895094" cy="1895094"/>
            <a:chOff x="456294" y="1959430"/>
            <a:chExt cx="2148114" cy="2148114"/>
          </a:xfrm>
        </p:grpSpPr>
        <p:sp>
          <p:nvSpPr>
            <p:cNvPr id="3" name="椭圆 2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5306787" y="2782518"/>
            <a:ext cx="1895094" cy="1895094"/>
            <a:chOff x="249222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8973817" y="2676516"/>
            <a:ext cx="1895094" cy="1895094"/>
            <a:chOff x="4528154" y="1959430"/>
            <a:chExt cx="2148114" cy="2148114"/>
          </a:xfrm>
        </p:grpSpPr>
        <p:sp>
          <p:nvSpPr>
            <p:cNvPr id="17" name="椭圆 16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19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303686" y="4571610"/>
            <a:ext cx="2075628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学生管理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104195" y="4677612"/>
            <a:ext cx="2157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课程管理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844194" y="4585510"/>
            <a:ext cx="215434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签到信息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282320" y="603767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功能模块展示</a:t>
            </a:r>
          </a:p>
        </p:txBody>
      </p:sp>
      <p:sp>
        <p:nvSpPr>
          <p:cNvPr id="32" name="矩形 31"/>
          <p:cNvSpPr/>
          <p:nvPr/>
        </p:nvSpPr>
        <p:spPr>
          <a:xfrm>
            <a:off x="1066474" y="1645436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47C7845-978B-47C1-AE61-C77B6496C887}"/>
              </a:ext>
            </a:extLst>
          </p:cNvPr>
          <p:cNvSpPr/>
          <p:nvPr/>
        </p:nvSpPr>
        <p:spPr>
          <a:xfrm>
            <a:off x="10726422" y="5694061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4B83E9-3451-4FBD-87CE-16106CB05836}"/>
              </a:ext>
            </a:extLst>
          </p:cNvPr>
          <p:cNvSpPr/>
          <p:nvPr/>
        </p:nvSpPr>
        <p:spPr>
          <a:xfrm>
            <a:off x="10457357" y="5464322"/>
            <a:ext cx="474978" cy="47497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A217ED-0E16-4511-80B6-F984A9BF50B9}"/>
              </a:ext>
            </a:extLst>
          </p:cNvPr>
          <p:cNvSpPr txBox="1"/>
          <p:nvPr/>
        </p:nvSpPr>
        <p:spPr>
          <a:xfrm>
            <a:off x="4310896" y="23800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登录界面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498690-6F29-4BC2-A9D2-B45BD11E36D7}"/>
              </a:ext>
            </a:extLst>
          </p:cNvPr>
          <p:cNvSpPr/>
          <p:nvPr/>
        </p:nvSpPr>
        <p:spPr>
          <a:xfrm>
            <a:off x="1095050" y="1279676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D8FC62-1961-4523-A9FE-1C2388710A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785" y="131519"/>
            <a:ext cx="773838" cy="7378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9000FA-0874-41BF-9342-C43561893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694" y="179864"/>
            <a:ext cx="1806551" cy="7009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D33BD6-29DE-49E7-8162-105D658B5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79" y="1279676"/>
            <a:ext cx="10378830" cy="502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9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60949CB-4B61-4768-A1C4-3E84BD2D4C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950" y="418332"/>
            <a:ext cx="522391" cy="4980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4177E5-E2A4-4649-8646-19C50E086C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60" y="466677"/>
            <a:ext cx="1219540" cy="47318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D578D56-4AB2-4D3D-8367-8070077FAFA3}"/>
              </a:ext>
            </a:extLst>
          </p:cNvPr>
          <p:cNvSpPr txBox="1"/>
          <p:nvPr/>
        </p:nvSpPr>
        <p:spPr>
          <a:xfrm>
            <a:off x="4310896" y="238007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功能模块展示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C93969-9D0B-4108-B235-1C7BA74D1E28}"/>
              </a:ext>
            </a:extLst>
          </p:cNvPr>
          <p:cNvSpPr/>
          <p:nvPr/>
        </p:nvSpPr>
        <p:spPr>
          <a:xfrm>
            <a:off x="1095050" y="1279676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2BB55-E28A-46A0-9949-DAE794E41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50" y="1302535"/>
            <a:ext cx="10152381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2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47C7845-978B-47C1-AE61-C77B6496C887}"/>
              </a:ext>
            </a:extLst>
          </p:cNvPr>
          <p:cNvSpPr/>
          <p:nvPr/>
        </p:nvSpPr>
        <p:spPr>
          <a:xfrm>
            <a:off x="10726422" y="5694061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4B83E9-3451-4FBD-87CE-16106CB05836}"/>
              </a:ext>
            </a:extLst>
          </p:cNvPr>
          <p:cNvSpPr/>
          <p:nvPr/>
        </p:nvSpPr>
        <p:spPr>
          <a:xfrm>
            <a:off x="10457357" y="5464322"/>
            <a:ext cx="474978" cy="47497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AA38BA-D882-4BC0-805C-4A6563826B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950" y="418332"/>
            <a:ext cx="522391" cy="49809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A0F712E-DA43-41AD-B6B2-D1A213C599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60" y="466677"/>
            <a:ext cx="1219540" cy="47318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2D30644-CD78-4E2A-A97A-F0057F5857AF}"/>
              </a:ext>
            </a:extLst>
          </p:cNvPr>
          <p:cNvSpPr txBox="1"/>
          <p:nvPr/>
        </p:nvSpPr>
        <p:spPr>
          <a:xfrm>
            <a:off x="4310896" y="238007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功能模块展示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B91075-0D9E-40AF-8048-5DE1724A2BDE}"/>
              </a:ext>
            </a:extLst>
          </p:cNvPr>
          <p:cNvSpPr/>
          <p:nvPr/>
        </p:nvSpPr>
        <p:spPr>
          <a:xfrm>
            <a:off x="1095050" y="1279676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3B8B85-703C-424F-B684-453D95106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50" y="1302535"/>
            <a:ext cx="10333333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9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3062</TotalTime>
  <Words>339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辽宁大学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课堂签到系统的设计</dc:title>
  <dc:creator>李义民</dc:creator>
  <cp:lastModifiedBy>李 义民</cp:lastModifiedBy>
  <cp:revision>2</cp:revision>
  <dcterms:created xsi:type="dcterms:W3CDTF">2016-04-01T02:51:00Z</dcterms:created>
  <dcterms:modified xsi:type="dcterms:W3CDTF">2021-07-08T07:35:10Z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