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FCE7-FF91-4E89-86F4-D3E1B9AF3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EDBE3-F467-44BC-B02B-3C54EBBC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318D-8964-4602-8893-7FE71D79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D55-ED54-4035-85A0-D004DFC7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882F-4F7E-44B1-AFBD-96C1F65A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6AB-37EB-4C29-831A-816DDBB2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298CF-4122-4B99-A68F-525426FE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11657-7D0B-426A-8D66-25B5B1FA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F8E9-D047-4746-84EE-9B1DAD7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F3BC-5145-4265-BDB5-408AEF8E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6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E301F-9D24-4A69-BF88-7A3C024E2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91CC7-3931-431A-AF5D-8F0C033D5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D02A-C16A-4E0C-A1B2-DFA70335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BB8A-6625-44D9-A890-A75FEA1D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B6F2-E9DD-40BA-BF69-4D9321B3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4C25-2D36-4A3C-A617-AD8E7DF2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BD95-567C-414E-9176-58FD8656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42BF-05F6-4695-9D81-691719D3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A415-9B6D-459C-8652-8D809FEB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B73C-3B0A-4A42-968F-F00C8D48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8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F12F-CFE2-42D9-A518-0AD61D35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5B097-24A1-4570-8487-6C10588B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9C44-04F9-4D77-85FF-D4070B9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6E06-A6BB-4D3D-AE94-F613EFB6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A7F4-2268-426D-B580-D02CF431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9CDF-0294-4862-A808-03828C80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E66A-A233-49F3-A773-6F1A5D87F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71163-619E-4566-9002-1BB27836A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F6B58-E139-4DF9-B4D3-BAB53382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BC2FB-FD38-4D2F-A0A8-700855F6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19F7-BAB8-4825-AB6B-F2AB8F1E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0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2A71-49A3-4109-B14D-E00274AC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5945-9627-443E-B421-66280277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F6929-7702-4850-ABD8-41089680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D374C-BFFD-4975-8C38-354CB2FD2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84D34-E712-40D1-9FE4-651BD0094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16ED6-994B-4317-BC30-AA0E2623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5D288-7124-4C91-8F67-0966A44B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5AA3E-88D1-4533-BE2E-477856E5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5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862C-C433-4018-99D5-14CC391E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2B69E-D031-498E-80E6-639AC0B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6AA7D-8966-447F-8AA9-F7850F3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6473D-31D3-4F48-86F4-DD20DB8C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9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3F518-77D2-48DA-B620-98499006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E2B5A-DDC8-4392-AEDC-C579DCEE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A594B-818F-4677-9F59-D77A2A18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5332-07CF-4103-9C03-6CEB2436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AF12-24B7-4DCF-9809-9238D145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400C-BE71-4C57-A4BE-3D892CD0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364A-6935-474D-814A-80F46F1B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7158D-3693-436B-B9A9-3000CCDC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F561-CD18-4E93-8E42-37790CDC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7FCA-AA8B-4F96-8297-02D05BBF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D5287-6EBF-4F91-8C64-25CD35765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1059-3E86-418A-A922-E101A886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67DAC-4A98-4E5E-8605-113316EF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DAB1-A534-4D38-BC1D-E02FBAFB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3B85-A88A-4ED3-8743-1A0707C9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9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D7187-C7A7-440F-801B-1D1AA98B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0954A-92AF-492A-86CB-595D0198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A2AA-E8A9-4606-8AD2-6057DCB7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7CFD-747D-4264-AF0B-13DB19625258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2447-F67D-46CA-8190-7A7EA323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07B6-8EEB-4972-9A99-88231CFA4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4B00-2DC0-447E-9E13-B26CC83E5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8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F748F-E8C8-4FC5-BB22-BAE00A5A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6" y="665341"/>
            <a:ext cx="7163800" cy="4172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4CD20F-03A4-4E4B-858E-42E57DD1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3" y="5326457"/>
            <a:ext cx="2125012" cy="1285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28109-B243-4396-8164-AD3BA14FA6B9}"/>
              </a:ext>
            </a:extLst>
          </p:cNvPr>
          <p:cNvSpPr txBox="1"/>
          <p:nvPr/>
        </p:nvSpPr>
        <p:spPr>
          <a:xfrm>
            <a:off x="7524925" y="489450"/>
            <a:ext cx="4426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Initially, if there are no entities available in the tool. We need to load the screen as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to enable the “Create Entity”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to disable the “Modify Entry”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need to show the grid on the left side with empty rows with a message “No entities available”.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Cursor should always be pointed on the “Create Entity” button on this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Enabled button should be allowed to click or even use the shortcut key </a:t>
            </a:r>
            <a:r>
              <a:rPr lang="en-IN" dirty="0">
                <a:solidFill>
                  <a:srgbClr val="FF0000"/>
                </a:solidFill>
              </a:rPr>
              <a:t>“C”</a:t>
            </a:r>
            <a:r>
              <a:rPr lang="en-IN" dirty="0"/>
              <a:t> to navigate or do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21942-96C6-482B-B295-B3F639E3DD9C}"/>
              </a:ext>
            </a:extLst>
          </p:cNvPr>
          <p:cNvSpPr txBox="1"/>
          <p:nvPr/>
        </p:nvSpPr>
        <p:spPr>
          <a:xfrm>
            <a:off x="7709483" y="125835"/>
            <a:ext cx="98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Notes</a:t>
            </a: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7BDEF-5BFC-4A84-9E47-F6450D5F1124}"/>
              </a:ext>
            </a:extLst>
          </p:cNvPr>
          <p:cNvSpPr txBox="1"/>
          <p:nvPr/>
        </p:nvSpPr>
        <p:spPr>
          <a:xfrm>
            <a:off x="131626" y="246170"/>
            <a:ext cx="57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1. Entity screen with no entities available (Initial Screen)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96090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141F2-2F15-46EF-B5E1-61009BBC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0" y="900605"/>
            <a:ext cx="7163800" cy="4201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D749ED-1576-4E82-8972-10CB7D2AE806}"/>
              </a:ext>
            </a:extLst>
          </p:cNvPr>
          <p:cNvSpPr txBox="1"/>
          <p:nvPr/>
        </p:nvSpPr>
        <p:spPr>
          <a:xfrm>
            <a:off x="131626" y="246170"/>
            <a:ext cx="57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Selection of Entity Type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B16B1-8294-48BA-A5F2-423585A4D4E6}"/>
              </a:ext>
            </a:extLst>
          </p:cNvPr>
          <p:cNvSpPr txBox="1"/>
          <p:nvPr/>
        </p:nvSpPr>
        <p:spPr>
          <a:xfrm>
            <a:off x="7524925" y="489450"/>
            <a:ext cx="4426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opening this screen, the left side grid or table will be disabled (Grey color) or not allow the user to select 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click on the button to create the type of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always go back to the previous menu upon pressing Esc button.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078B6-6DA3-4326-BB78-DC660A2D0ACC}"/>
              </a:ext>
            </a:extLst>
          </p:cNvPr>
          <p:cNvSpPr txBox="1"/>
          <p:nvPr/>
        </p:nvSpPr>
        <p:spPr>
          <a:xfrm>
            <a:off x="7709483" y="125835"/>
            <a:ext cx="98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05532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11C7E-A17C-473E-B38C-4FB8AADDC735}"/>
              </a:ext>
            </a:extLst>
          </p:cNvPr>
          <p:cNvSpPr txBox="1"/>
          <p:nvPr/>
        </p:nvSpPr>
        <p:spPr>
          <a:xfrm>
            <a:off x="125939" y="120118"/>
            <a:ext cx="57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3. Filling the details for Individual or Proprietorship firm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14421-4C9A-41B2-909C-94B1F70D2CAE}"/>
              </a:ext>
            </a:extLst>
          </p:cNvPr>
          <p:cNvSpPr txBox="1"/>
          <p:nvPr/>
        </p:nvSpPr>
        <p:spPr>
          <a:xfrm>
            <a:off x="7524925" y="489450"/>
            <a:ext cx="44263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PAN number is to be validated (Correct/not) if correct, show GREEN otherwise 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Aadhar number is to be validated (correct/not) if correct, show GREEN otherwise 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If the Business address is checked, all the first address fields will be copied to the business address.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If unchecked, the text boxes from the business address are to be enabled.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We will show the current financial year starting date by default, if required user can change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Email format is to be validated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GST Registration number can be added multiple display list of all the GST numbers linked in a drop-down list.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Using the “+” button, the user can add multiple GST numbers.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Display Entity name in CAPS (only display) but keep it as same as the user entered when we are using it in the invoices.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Business address to be taken as invoice address if it is different from the actual address.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If the user clicks on the “Save Company” button, the entity will be saved as an individual entity/firm and make this entity available in the list.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BFF2-A92D-4F14-ACCC-422CA2CA0FF2}"/>
              </a:ext>
            </a:extLst>
          </p:cNvPr>
          <p:cNvSpPr txBox="1"/>
          <p:nvPr/>
        </p:nvSpPr>
        <p:spPr>
          <a:xfrm>
            <a:off x="7709483" y="125835"/>
            <a:ext cx="98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Notes</a:t>
            </a:r>
            <a:endParaRPr lang="en-IN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7D877-B94E-4E22-B1F7-3DC09939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9" y="666397"/>
            <a:ext cx="7240010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5BA45-A492-478D-8DF3-552F1891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9" y="6011490"/>
            <a:ext cx="992498" cy="600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40D99C-3F50-40A6-A42B-F07F617C26C2}"/>
              </a:ext>
            </a:extLst>
          </p:cNvPr>
          <p:cNvSpPr txBox="1"/>
          <p:nvPr/>
        </p:nvSpPr>
        <p:spPr>
          <a:xfrm>
            <a:off x="7491369" y="360727"/>
            <a:ext cx="4580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user selects an entity from the list, then only enable the “Modify Entity” button.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Entity Button should take us to the same creation screen and allow the user to change the details.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834DF-B6A0-42FA-B48F-13D70D75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9" y="514712"/>
            <a:ext cx="7173326" cy="420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9BA28C-095C-440D-B6D9-45CAEA3278B3}"/>
              </a:ext>
            </a:extLst>
          </p:cNvPr>
          <p:cNvSpPr txBox="1"/>
          <p:nvPr/>
        </p:nvSpPr>
        <p:spPr>
          <a:xfrm>
            <a:off x="125939" y="120118"/>
            <a:ext cx="57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4. View all entities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0034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434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Madhukar Sreeramoju</dc:creator>
  <cp:lastModifiedBy>Naren Reddy</cp:lastModifiedBy>
  <cp:revision>3</cp:revision>
  <dcterms:created xsi:type="dcterms:W3CDTF">2022-03-01T01:07:49Z</dcterms:created>
  <dcterms:modified xsi:type="dcterms:W3CDTF">2022-03-09T13:00:35Z</dcterms:modified>
</cp:coreProperties>
</file>