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2" r:id="rId6"/>
    <p:sldId id="25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Menu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04535" y="887373"/>
            <a:ext cx="3592830" cy="3336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35797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</a:p>
          <a:p>
            <a:pPr lvl="0"/>
            <a:endParaRPr lang="en-IN" sz="1200" dirty="0"/>
          </a:p>
          <a:p>
            <a:pPr lvl="0"/>
            <a:r>
              <a:rPr lang="en-IN" sz="1200" dirty="0" smtClean="0"/>
              <a:t>Login will give access rights to these three menu items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IsDispatchEnable</a:t>
            </a:r>
            <a:r>
              <a:rPr lang="en-IN" sz="1200" dirty="0" smtClean="0"/>
              <a:t> == true ? Show Dispatch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IsEntryEnable</a:t>
            </a:r>
            <a:r>
              <a:rPr lang="en-IN" sz="1200" dirty="0"/>
              <a:t> == true ? Show </a:t>
            </a:r>
            <a:r>
              <a:rPr lang="en-IN" sz="1200" dirty="0" smtClean="0"/>
              <a:t>entry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IsCountingEnable</a:t>
            </a:r>
            <a:r>
              <a:rPr lang="en-IN" sz="1200" dirty="0"/>
              <a:t> == true ? Show </a:t>
            </a:r>
            <a:r>
              <a:rPr lang="en-IN" sz="1200" dirty="0" smtClean="0"/>
              <a:t>counting button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3531765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387771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3" y="231219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89" y="2318543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2910683" y="2312192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2611923" y="264239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533137" y="4286108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1" name="Rectangle 40"/>
          <p:cNvSpPr/>
          <p:nvPr/>
        </p:nvSpPr>
        <p:spPr>
          <a:xfrm>
            <a:off x="5269650" y="4203559"/>
            <a:ext cx="60007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MRP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if user having specific category navigate to dispatch item list other wise navigate to category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906" y="302004"/>
            <a:ext cx="1921078" cy="319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5733" y="302002"/>
            <a:ext cx="1568742" cy="31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1331" y="302002"/>
            <a:ext cx="1963022" cy="3196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Database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2984" y="127512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54475" y="1249959"/>
            <a:ext cx="17868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12984" y="271920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71054" y="2702428"/>
            <a:ext cx="1786856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7429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5754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9628" y="275532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06083" y="278904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8017" y="3712417"/>
            <a:ext cx="8434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points to be covered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SKU entered, fetch Item code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codes exists under one SKU, Show message to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prices entered under item code, show a dropdown to select one item price, on selecting item price focus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only one item price is exists, populate item price directly and keep focus on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item current stock before item dispatch.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current stock of warehouse and branch on selecting item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in list, add new record to existing item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with diff tray number in list, cerate a new record.</a:t>
            </a:r>
          </a:p>
        </p:txBody>
      </p:sp>
    </p:spTree>
    <p:extLst>
      <p:ext uri="{BB962C8B-B14F-4D97-AF65-F5344CB8AC3E}">
        <p14:creationId xmlns:p14="http://schemas.microsoft.com/office/powerpoint/2010/main" val="158061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800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48837" y="1409348"/>
            <a:ext cx="2147581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Service/</a:t>
            </a:r>
          </a:p>
          <a:p>
            <a:pPr algn="ctr"/>
            <a:r>
              <a:rPr lang="en-IN" dirty="0" smtClean="0"/>
              <a:t>Windows Service/</a:t>
            </a:r>
          </a:p>
          <a:p>
            <a:pPr algn="ctr"/>
            <a:r>
              <a:rPr lang="en-IN" dirty="0" smtClean="0"/>
              <a:t>Console Application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8018" y="1284492"/>
            <a:ext cx="1419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491" y="4077049"/>
            <a:ext cx="1440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7800" y="5491289"/>
            <a:ext cx="885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Few points to be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Warehouse data will be updated in warehouse internal transactions, Periodically data should be updated in cloud for every (5 – 10 </a:t>
            </a:r>
            <a:r>
              <a:rPr lang="en-IN" sz="1200" dirty="0" err="1" smtClean="0"/>
              <a:t>Mins</a:t>
            </a:r>
            <a:r>
              <a:rPr lang="en-IN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Stock Entry, stock dispatch, stock counting data should sent warehouse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Identify data which is not processed and move to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Before inserting data into warehouse database, prepare the data in predefined format.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7713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96418" y="2491530"/>
            <a:ext cx="14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97542" y="2432807"/>
            <a:ext cx="1451295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7542" y="4060272"/>
            <a:ext cx="1451295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96418" y="3993160"/>
            <a:ext cx="1451295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0005" y="1250159"/>
            <a:ext cx="15253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7542" y="4164646"/>
            <a:ext cx="1430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5461" y="385894"/>
            <a:ext cx="249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Data Synchronization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3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868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47</cp:revision>
  <dcterms:created xsi:type="dcterms:W3CDTF">2023-01-26T05:48:34Z</dcterms:created>
  <dcterms:modified xsi:type="dcterms:W3CDTF">2023-01-30T04:30:26Z</dcterms:modified>
</cp:coreProperties>
</file>