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7" r:id="rId5"/>
    <p:sldId id="268" r:id="rId6"/>
    <p:sldId id="260" r:id="rId7"/>
    <p:sldId id="262" r:id="rId8"/>
    <p:sldId id="266" r:id="rId9"/>
    <p:sldId id="25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9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E457-F2B5-4F65-BEE9-1401C8B172CC}" type="datetimeFigureOut">
              <a:rPr lang="en-IN" smtClean="0"/>
              <a:t>20-05-2023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6197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User Login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6325" y="1019175"/>
            <a:ext cx="415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User should be able to login with valid credentials.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If username or password is invalid, show an error message</a:t>
            </a:r>
            <a:r>
              <a:rPr lang="en-IN" sz="1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If user is valid Navigate to Main Menu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09827" y="746641"/>
            <a:ext cx="2449195" cy="5141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808440" y="796954"/>
            <a:ext cx="1015068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 Version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09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1906" y="302004"/>
            <a:ext cx="1921078" cy="319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5733" y="302002"/>
            <a:ext cx="1568742" cy="31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8741331" y="302002"/>
            <a:ext cx="1963022" cy="3196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Database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12984" y="1275126"/>
            <a:ext cx="2172749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54475" y="1249959"/>
            <a:ext cx="1786856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12984" y="2719206"/>
            <a:ext cx="2172749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71054" y="2702428"/>
            <a:ext cx="1786856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37429" y="87234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5754" y="87234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9628" y="275532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06083" y="278904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08017" y="3712417"/>
            <a:ext cx="8434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Few points to be covered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SKU entered, fetch Item code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Multiple Item codes exists under one SKU, Show message to User.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Multiple item prices entered under item code, show a dropdown to select one item price, on selecting item price focus quantity.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only one item price is exists, populate item price directly and keep focus on quantity.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item current stock before item dispatch.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 current stock of warehouse and branch on selecting item code.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item already exists in list, add new record to existing item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item already exists with diff tray number in list, cerate a new record.</a:t>
            </a:r>
          </a:p>
        </p:txBody>
      </p:sp>
    </p:spTree>
    <p:extLst>
      <p:ext uri="{BB962C8B-B14F-4D97-AF65-F5344CB8AC3E}">
        <p14:creationId xmlns:p14="http://schemas.microsoft.com/office/powerpoint/2010/main" val="158061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7800" y="1409348"/>
            <a:ext cx="1719742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Cloud Database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48837" y="1409348"/>
            <a:ext cx="2147581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Service/</a:t>
            </a:r>
          </a:p>
          <a:p>
            <a:pPr algn="ctr"/>
            <a:r>
              <a:rPr lang="en-IN" dirty="0" smtClean="0"/>
              <a:t>Windows Service/</a:t>
            </a:r>
          </a:p>
          <a:p>
            <a:pPr algn="ctr"/>
            <a:r>
              <a:rPr lang="en-IN" dirty="0" smtClean="0"/>
              <a:t>Console Application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028018" y="1284492"/>
            <a:ext cx="14196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Item, Item Code, Item Price</a:t>
            </a:r>
          </a:p>
          <a:p>
            <a:r>
              <a:rPr lang="en-IN" sz="1100" dirty="0" smtClean="0"/>
              <a:t>Item Cost Price, Category,</a:t>
            </a:r>
          </a:p>
          <a:p>
            <a:r>
              <a:rPr lang="en-IN" sz="1100" dirty="0" smtClean="0"/>
              <a:t>Sub Category, Users, </a:t>
            </a:r>
          </a:p>
          <a:p>
            <a:r>
              <a:rPr lang="en-IN" sz="1100" dirty="0" smtClean="0"/>
              <a:t>Roles, Branches, Item Stock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1491" y="4077049"/>
            <a:ext cx="1440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Stock Entry, Stock Dispatch, Stock Counting</a:t>
            </a:r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7800" y="5491289"/>
            <a:ext cx="8851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Few points to be covered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Warehouse data will be updated in warehouse internal transactions, Periodically data should be updated in cloud for every (5 – 10 </a:t>
            </a:r>
            <a:r>
              <a:rPr lang="en-IN" sz="1200" dirty="0" err="1" smtClean="0"/>
              <a:t>Mins</a:t>
            </a:r>
            <a:r>
              <a:rPr lang="en-IN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Stock Entry, stock dispatch, stock counting data should sent warehouse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Identify data which is not processed and move to Warehouse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Before inserting data into warehouse database, prepare the data in predefined format.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7713" y="1409348"/>
            <a:ext cx="1719742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Warehouse Database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996418" y="2491530"/>
            <a:ext cx="145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97542" y="2432807"/>
            <a:ext cx="1451295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97542" y="4060272"/>
            <a:ext cx="1451295" cy="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96418" y="3993160"/>
            <a:ext cx="1451295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0005" y="1250159"/>
            <a:ext cx="15253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Item, Item Code, Item Price</a:t>
            </a:r>
          </a:p>
          <a:p>
            <a:r>
              <a:rPr lang="en-IN" sz="1100" dirty="0" smtClean="0"/>
              <a:t>Item Cost Price, Category,</a:t>
            </a:r>
          </a:p>
          <a:p>
            <a:r>
              <a:rPr lang="en-IN" sz="1100" dirty="0" smtClean="0"/>
              <a:t>Sub Category, Users, </a:t>
            </a:r>
          </a:p>
          <a:p>
            <a:r>
              <a:rPr lang="en-IN" sz="1100" dirty="0" smtClean="0"/>
              <a:t>Roles, Branches, Item Stock</a:t>
            </a:r>
            <a:endParaRPr lang="en-IN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397542" y="4164646"/>
            <a:ext cx="1430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Stock Entry, Stock Dispatch, Stock Counting</a:t>
            </a:r>
            <a:endParaRPr lang="en-IN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5461" y="385894"/>
            <a:ext cx="2498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Data Synchronization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93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6197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Main Menu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62590" y="746641"/>
            <a:ext cx="3592830" cy="4873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550" y="1247775"/>
            <a:ext cx="35797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There should 3 buttons to navigate further.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Entry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Counting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</a:t>
            </a:r>
            <a:r>
              <a:rPr lang="en-IN" sz="1200" dirty="0" smtClean="0"/>
              <a:t>Dispatch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Details</a:t>
            </a:r>
          </a:p>
          <a:p>
            <a:pPr lvl="0"/>
            <a:endParaRPr lang="en-IN" sz="1200" dirty="0"/>
          </a:p>
          <a:p>
            <a:pPr lvl="0"/>
            <a:r>
              <a:rPr lang="en-IN" sz="1200" dirty="0" smtClean="0"/>
              <a:t>Login will give access rights to these three menu items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IsDispatchEnable</a:t>
            </a:r>
            <a:r>
              <a:rPr lang="en-IN" sz="1200" dirty="0" smtClean="0"/>
              <a:t> == true ? Show Dispatch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IsEntryEnable</a:t>
            </a:r>
            <a:r>
              <a:rPr lang="en-IN" sz="1200" dirty="0"/>
              <a:t> == true ? Show </a:t>
            </a:r>
            <a:r>
              <a:rPr lang="en-IN" sz="1200" dirty="0" smtClean="0"/>
              <a:t>entry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IsCountingEnable</a:t>
            </a:r>
            <a:r>
              <a:rPr lang="en-IN" sz="1200" dirty="0"/>
              <a:t> == true ? Show </a:t>
            </a:r>
            <a:r>
              <a:rPr lang="en-IN" sz="1200" dirty="0" smtClean="0"/>
              <a:t>counting button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6761527" y="4335032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Dispatch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61527" y="4768103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Entry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090407" y="1459684"/>
            <a:ext cx="3078760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Name</a:t>
            </a:r>
          </a:p>
          <a:p>
            <a:pPr algn="ctr"/>
            <a:r>
              <a:rPr lang="en-IN" sz="1400" dirty="0" smtClean="0"/>
              <a:t>Logout button and App version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6761527" y="5216374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Item Details</a:t>
            </a:r>
          </a:p>
        </p:txBody>
      </p:sp>
    </p:spTree>
    <p:extLst>
      <p:ext uri="{BB962C8B-B14F-4D97-AF65-F5344CB8AC3E}">
        <p14:creationId xmlns:p14="http://schemas.microsoft.com/office/powerpoint/2010/main" val="29446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61" y="238324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3432461" y="2338396"/>
            <a:ext cx="876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entry</a:t>
            </a:r>
            <a:endParaRPr lang="en-IN" sz="1100" dirty="0"/>
          </a:p>
        </p:txBody>
      </p:sp>
      <p:sp>
        <p:nvSpPr>
          <p:cNvPr id="19" name="Rectangle 18"/>
          <p:cNvSpPr/>
          <p:nvPr/>
        </p:nvSpPr>
        <p:spPr>
          <a:xfrm>
            <a:off x="4292634" y="2383242"/>
            <a:ext cx="1498910" cy="24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Supplier &amp; Invoice#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5353675" y="4338793"/>
            <a:ext cx="597676" cy="1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8863" y="1524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Entry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88863" y="589617"/>
            <a:ext cx="369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</a:t>
            </a:r>
            <a:r>
              <a:rPr lang="en-IN" sz="1200" dirty="0"/>
              <a:t>will select Supplier Name and Invoice Number.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 button </a:t>
            </a:r>
            <a:r>
              <a:rPr lang="en-IN" sz="1200" dirty="0" smtClean="0"/>
              <a:t>to add </a:t>
            </a:r>
            <a:r>
              <a:rPr lang="en-IN" sz="1200" dirty="0"/>
              <a:t>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delete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entry</a:t>
            </a:r>
            <a:r>
              <a:rPr lang="en-IN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invoice.</a:t>
            </a:r>
            <a:endParaRPr lang="en-IN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69650" y="575816"/>
            <a:ext cx="4046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3432461" y="2668596"/>
            <a:ext cx="1223429" cy="22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Discard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95592" y="2338395"/>
            <a:ext cx="2139193" cy="403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88863" y="2869035"/>
            <a:ext cx="1519445" cy="302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Supplier </a:t>
            </a:r>
            <a:r>
              <a:rPr lang="en-US" sz="1100" dirty="0" err="1" smtClean="0"/>
              <a:t>DropDown</a:t>
            </a:r>
            <a:r>
              <a:rPr lang="en-US" sz="1100" dirty="0" smtClean="0"/>
              <a:t> </a:t>
            </a:r>
            <a:endParaRPr lang="en-IN" sz="1100" dirty="0"/>
          </a:p>
        </p:txBody>
      </p:sp>
      <p:sp>
        <p:nvSpPr>
          <p:cNvPr id="20" name="Rectangle 19"/>
          <p:cNvSpPr/>
          <p:nvPr/>
        </p:nvSpPr>
        <p:spPr>
          <a:xfrm>
            <a:off x="988862" y="3463066"/>
            <a:ext cx="1519445" cy="302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Invoice Number</a:t>
            </a:r>
            <a:endParaRPr lang="en-IN" sz="1100" dirty="0"/>
          </a:p>
        </p:txBody>
      </p:sp>
      <p:sp>
        <p:nvSpPr>
          <p:cNvPr id="21" name="Rectangle 20"/>
          <p:cNvSpPr/>
          <p:nvPr/>
        </p:nvSpPr>
        <p:spPr>
          <a:xfrm>
            <a:off x="988862" y="4055529"/>
            <a:ext cx="1519445" cy="302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Invoice Date</a:t>
            </a:r>
            <a:endParaRPr lang="en-IN" sz="1100" dirty="0"/>
          </a:p>
        </p:txBody>
      </p:sp>
      <p:sp>
        <p:nvSpPr>
          <p:cNvPr id="12" name="Rectangle 11"/>
          <p:cNvSpPr/>
          <p:nvPr/>
        </p:nvSpPr>
        <p:spPr>
          <a:xfrm>
            <a:off x="847287" y="4706224"/>
            <a:ext cx="1661019" cy="183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Tax Inclusive</a:t>
            </a:r>
            <a:endParaRPr lang="en-IN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988862" y="5394121"/>
            <a:ext cx="1519444" cy="51172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 flipV="1">
            <a:off x="2834785" y="4357158"/>
            <a:ext cx="597676" cy="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51351" y="2383242"/>
            <a:ext cx="1993023" cy="399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Adding Item screen refer next slide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8628837" y="2383241"/>
            <a:ext cx="1993023" cy="399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 Entry preview Refer next </a:t>
            </a:r>
            <a:r>
              <a:rPr lang="en-US" dirty="0" err="1" smtClean="0"/>
              <a:t>next</a:t>
            </a:r>
            <a:r>
              <a:rPr lang="en-US" dirty="0"/>
              <a:t> </a:t>
            </a:r>
            <a:r>
              <a:rPr lang="en-US" dirty="0" smtClean="0"/>
              <a:t>slide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25" idx="3"/>
            <a:endCxn id="39" idx="1"/>
          </p:cNvCxnSpPr>
          <p:nvPr/>
        </p:nvCxnSpPr>
        <p:spPr>
          <a:xfrm flipV="1">
            <a:off x="7944374" y="4379956"/>
            <a:ext cx="684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475838"/>
            <a:ext cx="7506748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337970"/>
            <a:ext cx="6687483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82" y="2473384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24" y="2479735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773" y="2473384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Elbow Connector 6"/>
          <p:cNvCxnSpPr>
            <a:stCxn id="6" idx="2"/>
            <a:endCxn id="4" idx="2"/>
          </p:cNvCxnSpPr>
          <p:nvPr/>
        </p:nvCxnSpPr>
        <p:spPr>
          <a:xfrm rot="5400000">
            <a:off x="7942814" y="3218991"/>
            <a:ext cx="12700" cy="64044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03390" y="2479735"/>
            <a:ext cx="1065052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Dispatch</a:t>
            </a:r>
            <a:endParaRPr lang="en-IN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427" y="2479735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701196" y="4447300"/>
            <a:ext cx="26032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7882480" y="4450476"/>
            <a:ext cx="192947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6" idx="1"/>
          </p:cNvCxnSpPr>
          <p:nvPr/>
        </p:nvCxnSpPr>
        <p:spPr>
          <a:xfrm flipV="1">
            <a:off x="9969819" y="4447300"/>
            <a:ext cx="222954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015" y="75150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Dispatch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15" y="419706"/>
            <a:ext cx="5395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Counting 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dispatch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branch name if user having specific category navigate to dispatch item list other wise navigate to category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category from list navigate to Dispatch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dispatch.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2113" y="3117770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9458091" y="3123224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02317" y="3106446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5" y="2453829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>
            <a:off x="2067421" y="4453650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9335" y="545829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 except Tray No.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2455368" y="2473384"/>
            <a:ext cx="826638" cy="394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Category List</a:t>
            </a:r>
            <a:endParaRPr lang="en-IN" sz="3200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3282006" y="4438913"/>
            <a:ext cx="499511" cy="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88863" y="152400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Counting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5576" y="531736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88863" y="467390"/>
            <a:ext cx="539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Dispatch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counting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branch from list navigate to counting item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counting sheet</a:t>
            </a:r>
            <a:endParaRPr lang="en-IN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33" y="2306337"/>
            <a:ext cx="1958529" cy="4024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93" y="2331202"/>
            <a:ext cx="1946167" cy="3999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923" y="2347850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291" y="2354200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50" y="2306337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/>
          <p:cNvCxnSpPr>
            <a:stCxn id="39" idx="3"/>
            <a:endCxn id="16" idx="1"/>
          </p:cNvCxnSpPr>
          <p:nvPr/>
        </p:nvCxnSpPr>
        <p:spPr>
          <a:xfrm>
            <a:off x="2262396" y="4306158"/>
            <a:ext cx="485937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20" idx="1"/>
          </p:cNvCxnSpPr>
          <p:nvPr/>
        </p:nvCxnSpPr>
        <p:spPr>
          <a:xfrm>
            <a:off x="4706862" y="4318591"/>
            <a:ext cx="535631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8" idx="1"/>
          </p:cNvCxnSpPr>
          <p:nvPr/>
        </p:nvCxnSpPr>
        <p:spPr>
          <a:xfrm flipV="1">
            <a:off x="7188660" y="4324941"/>
            <a:ext cx="535631" cy="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3"/>
            <a:endCxn id="22" idx="1"/>
          </p:cNvCxnSpPr>
          <p:nvPr/>
        </p:nvCxnSpPr>
        <p:spPr>
          <a:xfrm flipV="1">
            <a:off x="9618683" y="4321766"/>
            <a:ext cx="37224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7072" y="713064"/>
            <a:ext cx="13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Item Details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58456" y="1082396"/>
            <a:ext cx="2642530" cy="496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5655" y="1527321"/>
            <a:ext cx="172813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615655" y="2257697"/>
            <a:ext cx="172813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Name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615655" y="1894318"/>
            <a:ext cx="1728132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SKUCode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263316" y="2625969"/>
            <a:ext cx="2416029" cy="8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Details</a:t>
            </a:r>
          </a:p>
          <a:p>
            <a:pPr algn="ctr"/>
            <a:r>
              <a:rPr lang="en-US" sz="1050" dirty="0" smtClean="0"/>
              <a:t>MRP1, Sale Price1</a:t>
            </a:r>
          </a:p>
          <a:p>
            <a:pPr algn="ctr"/>
            <a:r>
              <a:rPr lang="en-US" sz="1050" dirty="0" smtClean="0"/>
              <a:t>MRP2, Sale Price2</a:t>
            </a:r>
          </a:p>
          <a:p>
            <a:pPr algn="ctr"/>
            <a:r>
              <a:rPr lang="en-US" sz="1050" dirty="0" smtClean="0"/>
              <a:t>MRP3, Sale Price3</a:t>
            </a:r>
          </a:p>
          <a:p>
            <a:pPr algn="ctr"/>
            <a:r>
              <a:rPr lang="en-US" sz="1050" dirty="0" smtClean="0"/>
              <a:t>MRP4, SalePrice4</a:t>
            </a:r>
            <a:endParaRPr lang="en-IN" sz="1050" dirty="0"/>
          </a:p>
        </p:txBody>
      </p:sp>
      <p:sp>
        <p:nvSpPr>
          <p:cNvPr id="3" name="Rectangle 2"/>
          <p:cNvSpPr/>
          <p:nvPr/>
        </p:nvSpPr>
        <p:spPr>
          <a:xfrm>
            <a:off x="3263316" y="3565429"/>
            <a:ext cx="2416029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Offer Details</a:t>
            </a:r>
          </a:p>
          <a:p>
            <a:pPr algn="ctr"/>
            <a:r>
              <a:rPr lang="en-US" sz="800" dirty="0" smtClean="0"/>
              <a:t>Offer1 Name, Offer1 Type, Offer1 Value, Offer1 Price</a:t>
            </a:r>
          </a:p>
          <a:p>
            <a:pPr algn="ctr"/>
            <a:r>
              <a:rPr lang="en-US" sz="800" dirty="0" smtClean="0"/>
              <a:t>Offer2 </a:t>
            </a:r>
            <a:r>
              <a:rPr lang="en-US" sz="800" dirty="0"/>
              <a:t>Name, </a:t>
            </a:r>
            <a:r>
              <a:rPr lang="en-US" sz="800" dirty="0" smtClean="0"/>
              <a:t>Offer2 </a:t>
            </a:r>
            <a:r>
              <a:rPr lang="en-US" sz="800" dirty="0"/>
              <a:t>Type, </a:t>
            </a:r>
            <a:r>
              <a:rPr lang="en-US" sz="800" dirty="0" smtClean="0"/>
              <a:t>Offer2 </a:t>
            </a:r>
            <a:r>
              <a:rPr lang="en-US" sz="800" dirty="0"/>
              <a:t>Value, </a:t>
            </a:r>
            <a:r>
              <a:rPr lang="en-US" sz="800" dirty="0" smtClean="0"/>
              <a:t>Offer2 </a:t>
            </a:r>
            <a:r>
              <a:rPr lang="en-US" sz="800" dirty="0"/>
              <a:t>Price</a:t>
            </a:r>
          </a:p>
          <a:p>
            <a:pPr algn="ctr"/>
            <a:r>
              <a:rPr lang="en-US" sz="800" dirty="0" smtClean="0"/>
              <a:t>Offer3 </a:t>
            </a:r>
            <a:r>
              <a:rPr lang="en-US" sz="800" dirty="0"/>
              <a:t>Name, </a:t>
            </a:r>
            <a:r>
              <a:rPr lang="en-US" sz="800" dirty="0" smtClean="0"/>
              <a:t>Offer3 </a:t>
            </a:r>
            <a:r>
              <a:rPr lang="en-US" sz="800" dirty="0"/>
              <a:t>Type, </a:t>
            </a:r>
            <a:r>
              <a:rPr lang="en-US" sz="800" dirty="0" smtClean="0"/>
              <a:t>Offer3 </a:t>
            </a:r>
            <a:r>
              <a:rPr lang="en-US" sz="800" dirty="0"/>
              <a:t>Value, </a:t>
            </a:r>
            <a:r>
              <a:rPr lang="en-US" sz="800" dirty="0" smtClean="0"/>
              <a:t>Offer3 Price</a:t>
            </a:r>
          </a:p>
          <a:p>
            <a:pPr algn="ctr"/>
            <a:r>
              <a:rPr lang="en-US" sz="800" dirty="0" smtClean="0"/>
              <a:t>Offer4 </a:t>
            </a:r>
            <a:r>
              <a:rPr lang="en-US" sz="800" dirty="0"/>
              <a:t>Name, </a:t>
            </a:r>
            <a:r>
              <a:rPr lang="en-US" sz="800" dirty="0" smtClean="0"/>
              <a:t>Offer4 </a:t>
            </a:r>
            <a:r>
              <a:rPr lang="en-US" sz="800" dirty="0"/>
              <a:t>Type, </a:t>
            </a:r>
            <a:r>
              <a:rPr lang="en-US" sz="800" dirty="0" smtClean="0"/>
              <a:t>Offer4 </a:t>
            </a:r>
            <a:r>
              <a:rPr lang="en-US" sz="800" dirty="0"/>
              <a:t>Value, </a:t>
            </a:r>
            <a:r>
              <a:rPr lang="en-US" sz="800" dirty="0" smtClean="0"/>
              <a:t>Offer4 Price</a:t>
            </a:r>
            <a:endParaRPr lang="en-US" sz="800" dirty="0"/>
          </a:p>
        </p:txBody>
      </p:sp>
      <p:sp>
        <p:nvSpPr>
          <p:cNvPr id="13" name="Rectangle 12"/>
          <p:cNvSpPr/>
          <p:nvPr/>
        </p:nvSpPr>
        <p:spPr>
          <a:xfrm>
            <a:off x="3263317" y="4489509"/>
            <a:ext cx="2416029" cy="56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Price Details</a:t>
            </a:r>
          </a:p>
          <a:p>
            <a:pPr algn="ctr"/>
            <a:r>
              <a:rPr lang="en-US" sz="1000" dirty="0" smtClean="0"/>
              <a:t>Cost Price1, GST1</a:t>
            </a:r>
          </a:p>
          <a:p>
            <a:pPr algn="ctr"/>
            <a:r>
              <a:rPr lang="en-US" sz="1000" dirty="0" smtClean="0"/>
              <a:t>Cost Price2, GST2</a:t>
            </a:r>
            <a:endParaRPr lang="en-IN" sz="1000" dirty="0"/>
          </a:p>
        </p:txBody>
      </p:sp>
      <p:sp>
        <p:nvSpPr>
          <p:cNvPr id="14" name="Rectangle 13"/>
          <p:cNvSpPr/>
          <p:nvPr/>
        </p:nvSpPr>
        <p:spPr>
          <a:xfrm>
            <a:off x="3271707" y="5499639"/>
            <a:ext cx="2416029" cy="48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Stock Details</a:t>
            </a:r>
          </a:p>
          <a:p>
            <a:pPr algn="ctr"/>
            <a:r>
              <a:rPr lang="en-US" sz="900" b="1" dirty="0" smtClean="0"/>
              <a:t>Branch1, Value1, Intransit1, Running sale1</a:t>
            </a:r>
          </a:p>
          <a:p>
            <a:pPr algn="ctr"/>
            <a:endParaRPr lang="en-US" sz="9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389152" y="1191236"/>
            <a:ext cx="125835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798503" y="1191236"/>
            <a:ext cx="92279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514987" y="1191236"/>
            <a:ext cx="796954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Warehouse</a:t>
            </a:r>
            <a:endParaRPr lang="en-IN" sz="900" dirty="0"/>
          </a:p>
        </p:txBody>
      </p:sp>
      <p:sp>
        <p:nvSpPr>
          <p:cNvPr id="19" name="Rectangle 18"/>
          <p:cNvSpPr/>
          <p:nvPr/>
        </p:nvSpPr>
        <p:spPr>
          <a:xfrm>
            <a:off x="4890782" y="1191236"/>
            <a:ext cx="796954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Cloud</a:t>
            </a:r>
            <a:endParaRPr lang="en-IN" sz="900" dirty="0"/>
          </a:p>
        </p:txBody>
      </p:sp>
      <p:cxnSp>
        <p:nvCxnSpPr>
          <p:cNvPr id="21" name="Curved Connector 20"/>
          <p:cNvCxnSpPr>
            <a:stCxn id="15" idx="1"/>
            <a:endCxn id="15" idx="2"/>
          </p:cNvCxnSpPr>
          <p:nvPr/>
        </p:nvCxnSpPr>
        <p:spPr>
          <a:xfrm rot="10800000" flipH="1" flipV="1">
            <a:off x="3389152" y="1249958"/>
            <a:ext cx="62918" cy="58723"/>
          </a:xfrm>
          <a:prstGeom prst="curvedConnector4">
            <a:avLst>
              <a:gd name="adj1" fmla="val -363330"/>
              <a:gd name="adj2" fmla="val 489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rved Up Arrow 21"/>
          <p:cNvSpPr/>
          <p:nvPr/>
        </p:nvSpPr>
        <p:spPr>
          <a:xfrm>
            <a:off x="3389152" y="1191236"/>
            <a:ext cx="125835" cy="58722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0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35" y="1805182"/>
            <a:ext cx="2059532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63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30839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436167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625" y="238125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Entry Edit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9625" y="607457"/>
            <a:ext cx="4601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and hold an item to edit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Open a popup with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Save item on clicking of save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on delete button in list, then item should be deleted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6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986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Narendar Reddy</dc:creator>
  <cp:lastModifiedBy>Narendar Reddy</cp:lastModifiedBy>
  <cp:revision>67</cp:revision>
  <dcterms:created xsi:type="dcterms:W3CDTF">2023-01-26T05:48:34Z</dcterms:created>
  <dcterms:modified xsi:type="dcterms:W3CDTF">2023-05-20T10:25:56Z</dcterms:modified>
</cp:coreProperties>
</file>