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9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E457-F2B5-4F65-BEE9-1401C8B172CC}" type="datetimeFigureOut">
              <a:rPr lang="en-IN" smtClean="0"/>
              <a:t>26-01-2023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6197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User Login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6325" y="1019175"/>
            <a:ext cx="415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User should be able to login with valid credentials.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If username or password is invalid, show an error message</a:t>
            </a:r>
            <a:r>
              <a:rPr lang="en-IN" sz="1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If user is valid Navigate to Main Menu</a:t>
            </a:r>
            <a:endParaRPr lang="en-IN" sz="12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09827" y="746641"/>
            <a:ext cx="2449195" cy="5141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808440" y="796954"/>
            <a:ext cx="1015068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 Version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09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6197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Main Menu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804535" y="887373"/>
            <a:ext cx="3592830" cy="3336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550" y="1247775"/>
            <a:ext cx="28545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There should 3 buttons to navigate further.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Entry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Counting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</a:t>
            </a:r>
            <a:r>
              <a:rPr lang="en-IN" sz="1200" dirty="0" smtClean="0"/>
              <a:t>Dispatch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761527" y="3531765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Dispatch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61527" y="3877714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Entry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0407" y="1459684"/>
            <a:ext cx="3078760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Name</a:t>
            </a:r>
          </a:p>
          <a:p>
            <a:pPr algn="ctr"/>
            <a:r>
              <a:rPr lang="en-IN" sz="1400" dirty="0" smtClean="0"/>
              <a:t>Logout button and App version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446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3" y="231219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889" y="2318543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2910683" y="2312192"/>
            <a:ext cx="876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entry</a:t>
            </a:r>
            <a:endParaRPr lang="en-IN" sz="1100" dirty="0"/>
          </a:p>
        </p:txBody>
      </p:sp>
      <p:sp>
        <p:nvSpPr>
          <p:cNvPr id="19" name="Rectangle 18"/>
          <p:cNvSpPr/>
          <p:nvPr/>
        </p:nvSpPr>
        <p:spPr>
          <a:xfrm>
            <a:off x="2611923" y="2642392"/>
            <a:ext cx="1498910" cy="24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Supplier &amp; Invoice#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9" idx="3"/>
            <a:endCxn id="10" idx="1"/>
          </p:cNvCxnSpPr>
          <p:nvPr/>
        </p:nvCxnSpPr>
        <p:spPr>
          <a:xfrm>
            <a:off x="4533137" y="4286108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8863" y="1524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Entry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88863" y="589617"/>
            <a:ext cx="369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</a:t>
            </a:r>
            <a:r>
              <a:rPr lang="en-IN" sz="1200" dirty="0"/>
              <a:t>will select Supplier Name and Invoice Number.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 button </a:t>
            </a:r>
            <a:r>
              <a:rPr lang="en-IN" sz="1200" dirty="0" smtClean="0"/>
              <a:t>to add </a:t>
            </a:r>
            <a:r>
              <a:rPr lang="en-IN" sz="1200" dirty="0"/>
              <a:t>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delete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entry</a:t>
            </a:r>
            <a:r>
              <a:rPr lang="en-IN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invoice.</a:t>
            </a:r>
            <a:endParaRPr lang="en-IN" sz="1200" dirty="0"/>
          </a:p>
        </p:txBody>
      </p:sp>
      <p:sp>
        <p:nvSpPr>
          <p:cNvPr id="41" name="Rectangle 40"/>
          <p:cNvSpPr/>
          <p:nvPr/>
        </p:nvSpPr>
        <p:spPr>
          <a:xfrm>
            <a:off x="5269650" y="4203559"/>
            <a:ext cx="600075" cy="190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>
                <a:solidFill>
                  <a:schemeClr val="tx1"/>
                </a:solidFill>
              </a:rPr>
              <a:t>MRP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69650" y="575816"/>
            <a:ext cx="4046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6603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82" y="2473384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24" y="2479735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773" y="2473384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Elbow Connector 6"/>
          <p:cNvCxnSpPr>
            <a:stCxn id="6" idx="2"/>
            <a:endCxn id="4" idx="2"/>
          </p:cNvCxnSpPr>
          <p:nvPr/>
        </p:nvCxnSpPr>
        <p:spPr>
          <a:xfrm rot="5400000">
            <a:off x="7942814" y="3218991"/>
            <a:ext cx="12700" cy="64044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03390" y="2479735"/>
            <a:ext cx="1065052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Dispatch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427" y="2479735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701196" y="4447300"/>
            <a:ext cx="26032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7882480" y="4450476"/>
            <a:ext cx="192947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6" idx="1"/>
          </p:cNvCxnSpPr>
          <p:nvPr/>
        </p:nvCxnSpPr>
        <p:spPr>
          <a:xfrm flipV="1">
            <a:off x="9969819" y="4447300"/>
            <a:ext cx="222954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015" y="75150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Dispatch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15" y="419706"/>
            <a:ext cx="5395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Counting 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dispatch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branch name </a:t>
            </a:r>
            <a:r>
              <a:rPr lang="en-IN" sz="1200" dirty="0" smtClean="0"/>
              <a:t>if user having specific category navigate to </a:t>
            </a:r>
            <a:r>
              <a:rPr lang="en-IN" sz="1200" dirty="0" smtClean="0"/>
              <a:t>dispatch item list other wise navigate to </a:t>
            </a:r>
            <a:r>
              <a:rPr lang="en-IN" sz="1200" dirty="0" smtClean="0"/>
              <a:t>category </a:t>
            </a:r>
            <a:r>
              <a:rPr lang="en-IN" sz="1200" dirty="0" smtClean="0"/>
              <a:t>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category from list navigate to Dispatch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dispatch.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2113" y="3117770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9458091" y="3123224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02317" y="3106446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5" y="2453829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>
            <a:off x="2067421" y="4453650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9335" y="545829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 except Tray 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2455368" y="2473384"/>
            <a:ext cx="826638" cy="394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Category List</a:t>
            </a:r>
            <a:endParaRPr lang="en-IN" sz="3200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3282006" y="4438913"/>
            <a:ext cx="499511" cy="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88863" y="152400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Counting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576" y="531736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88863" y="467390"/>
            <a:ext cx="539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Dispatch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counting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branch from list navigate to counting item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counting sheet</a:t>
            </a:r>
            <a:endParaRPr lang="en-IN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33" y="2306337"/>
            <a:ext cx="1958529" cy="4024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93" y="2331202"/>
            <a:ext cx="1946167" cy="3999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23" y="2347850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291" y="2354200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50" y="2306337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/>
          <p:cNvCxnSpPr>
            <a:stCxn id="39" idx="3"/>
            <a:endCxn id="16" idx="1"/>
          </p:cNvCxnSpPr>
          <p:nvPr/>
        </p:nvCxnSpPr>
        <p:spPr>
          <a:xfrm>
            <a:off x="2262396" y="4306158"/>
            <a:ext cx="485937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20" idx="1"/>
          </p:cNvCxnSpPr>
          <p:nvPr/>
        </p:nvCxnSpPr>
        <p:spPr>
          <a:xfrm>
            <a:off x="4706862" y="4318591"/>
            <a:ext cx="535631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8" idx="1"/>
          </p:cNvCxnSpPr>
          <p:nvPr/>
        </p:nvCxnSpPr>
        <p:spPr>
          <a:xfrm flipV="1">
            <a:off x="7188660" y="4324941"/>
            <a:ext cx="535631" cy="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3"/>
            <a:endCxn id="22" idx="1"/>
          </p:cNvCxnSpPr>
          <p:nvPr/>
        </p:nvCxnSpPr>
        <p:spPr>
          <a:xfrm flipV="1">
            <a:off x="9618683" y="4321766"/>
            <a:ext cx="37224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35" y="1805182"/>
            <a:ext cx="2059532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63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30839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436167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625" y="238125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Entry Edit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9625" y="607457"/>
            <a:ext cx="4601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and hold an item to edit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Open a popup with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Save item on clicking of save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on delete button in list, then item should be deleted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6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561</Words>
  <Application>Microsoft Office PowerPoint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Narendar Reddy</dc:creator>
  <cp:lastModifiedBy>Narendar Reddy</cp:lastModifiedBy>
  <cp:revision>42</cp:revision>
  <dcterms:created xsi:type="dcterms:W3CDTF">2023-01-26T05:48:34Z</dcterms:created>
  <dcterms:modified xsi:type="dcterms:W3CDTF">2023-01-26T10:21:35Z</dcterms:modified>
</cp:coreProperties>
</file>