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7" r:id="rId5"/>
    <p:sldId id="268" r:id="rId6"/>
    <p:sldId id="260" r:id="rId7"/>
    <p:sldId id="262" r:id="rId8"/>
    <p:sldId id="266" r:id="rId9"/>
    <p:sldId id="25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04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7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2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57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15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54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52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31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9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22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29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1E457-F2B5-4F65-BEE9-1401C8B172CC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72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56197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User Login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6325" y="1019175"/>
            <a:ext cx="4154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User should be able to login with valid credentials.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If username or password is invalid, show an error message</a:t>
            </a:r>
            <a:r>
              <a:rPr lang="en-IN" sz="12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If user is valid Navigate to Main Menu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509827" y="746641"/>
            <a:ext cx="2449195" cy="5141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8808440" y="796954"/>
            <a:ext cx="1015068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App Version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095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1906" y="302004"/>
            <a:ext cx="1921078" cy="3196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Mobile App</a:t>
            </a:r>
          </a:p>
        </p:txBody>
      </p:sp>
      <p:sp>
        <p:nvSpPr>
          <p:cNvPr id="5" name="Rectangle 4"/>
          <p:cNvSpPr/>
          <p:nvPr/>
        </p:nvSpPr>
        <p:spPr>
          <a:xfrm>
            <a:off x="5385733" y="302002"/>
            <a:ext cx="1568742" cy="31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API</a:t>
            </a:r>
          </a:p>
        </p:txBody>
      </p:sp>
      <p:sp>
        <p:nvSpPr>
          <p:cNvPr id="6" name="Rectangle 5"/>
          <p:cNvSpPr/>
          <p:nvPr/>
        </p:nvSpPr>
        <p:spPr>
          <a:xfrm>
            <a:off x="8741331" y="302002"/>
            <a:ext cx="1963022" cy="3196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Database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12984" y="1275126"/>
            <a:ext cx="2172749" cy="2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954475" y="1249959"/>
            <a:ext cx="1786856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212984" y="2719206"/>
            <a:ext cx="2172749" cy="2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871054" y="2702428"/>
            <a:ext cx="1786856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37429" y="872347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75754" y="872347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49628" y="2755322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06083" y="2789042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08017" y="3712417"/>
            <a:ext cx="84344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Few points to be covered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SKU entered, fetch Item code details.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Multiple Item codes exists under one SKU, Show message to User.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Multiple item prices entered under item code, show a dropdown to select one item price, on selecting item price focus quantity.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only one item price is exists, populate item price directly and keep focus on quantity.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item current stock before item dispatch.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 current stock of warehouse and branch on selecting item code.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item already exists in list, add new record to existing item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item already exists with diff tray number in list, cerate a new record.</a:t>
            </a:r>
          </a:p>
        </p:txBody>
      </p:sp>
    </p:spTree>
    <p:extLst>
      <p:ext uri="{BB962C8B-B14F-4D97-AF65-F5344CB8AC3E}">
        <p14:creationId xmlns:p14="http://schemas.microsoft.com/office/powerpoint/2010/main" val="1580617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7800" y="1409348"/>
            <a:ext cx="1719742" cy="3716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Cloud Database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848837" y="1409348"/>
            <a:ext cx="2147581" cy="3716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Web Service/</a:t>
            </a:r>
          </a:p>
          <a:p>
            <a:pPr algn="ctr"/>
            <a:r>
              <a:rPr lang="en-IN" dirty="0" smtClean="0"/>
              <a:t>Windows Service/</a:t>
            </a:r>
          </a:p>
          <a:p>
            <a:pPr algn="ctr"/>
            <a:r>
              <a:rPr lang="en-IN" dirty="0" smtClean="0"/>
              <a:t>Console Application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028018" y="1284492"/>
            <a:ext cx="141969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Item, Item Code, Item Price</a:t>
            </a:r>
          </a:p>
          <a:p>
            <a:r>
              <a:rPr lang="en-IN" sz="1100" dirty="0" smtClean="0"/>
              <a:t>Item Cost Price, Category,</a:t>
            </a:r>
          </a:p>
          <a:p>
            <a:r>
              <a:rPr lang="en-IN" sz="1100" dirty="0" smtClean="0"/>
              <a:t>Sub Category, Users, </a:t>
            </a:r>
          </a:p>
          <a:p>
            <a:r>
              <a:rPr lang="en-IN" sz="1100" dirty="0" smtClean="0"/>
              <a:t>Roles, Branches, Item Stock</a:t>
            </a:r>
            <a:endParaRPr lang="en-IN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1491" y="4077049"/>
            <a:ext cx="14401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Stock Entry, Stock Dispatch, Stock Counting</a:t>
            </a:r>
            <a:endParaRPr lang="en-IN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677800" y="5491289"/>
            <a:ext cx="8851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Few points to be covered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/>
              <a:t>Warehouse data will be updated in warehouse internal transactions, Periodically data should be updated in cloud for every (5 – 10 </a:t>
            </a:r>
            <a:r>
              <a:rPr lang="en-IN" sz="1200" dirty="0" err="1" smtClean="0"/>
              <a:t>Mins</a:t>
            </a:r>
            <a:r>
              <a:rPr lang="en-IN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/>
              <a:t>Stock Entry, stock dispatch, stock counting data should sent warehouse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/>
              <a:t>Identify data which is not processed and move to Warehouse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/>
              <a:t>Before inserting data into warehouse database, prepare the data in predefined format.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447713" y="1409348"/>
            <a:ext cx="1719742" cy="3716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Warehouse Database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996418" y="2491530"/>
            <a:ext cx="1451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97542" y="2432807"/>
            <a:ext cx="1451295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97542" y="4060272"/>
            <a:ext cx="1451295" cy="1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996418" y="3993160"/>
            <a:ext cx="1451295" cy="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50005" y="1250159"/>
            <a:ext cx="152539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Item, Item Code, Item Price</a:t>
            </a:r>
          </a:p>
          <a:p>
            <a:r>
              <a:rPr lang="en-IN" sz="1100" dirty="0" smtClean="0"/>
              <a:t>Item Cost Price, Category,</a:t>
            </a:r>
          </a:p>
          <a:p>
            <a:r>
              <a:rPr lang="en-IN" sz="1100" dirty="0" smtClean="0"/>
              <a:t>Sub Category, Users, </a:t>
            </a:r>
          </a:p>
          <a:p>
            <a:r>
              <a:rPr lang="en-IN" sz="1100" dirty="0" smtClean="0"/>
              <a:t>Roles, Branches, Item Stock</a:t>
            </a:r>
            <a:endParaRPr lang="en-IN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3397542" y="4164646"/>
            <a:ext cx="14303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Stock Entry, Stock Dispatch, Stock Counting</a:t>
            </a:r>
            <a:endParaRPr lang="en-IN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1325461" y="385894"/>
            <a:ext cx="2498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Data Synchronization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3932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61975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Main Menu</a:t>
            </a:r>
            <a:endParaRPr lang="en-IN" b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762590" y="746641"/>
            <a:ext cx="3592830" cy="48739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71550" y="1247775"/>
            <a:ext cx="35797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There should 3 buttons to navigate further.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Stock Entry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Stock Counting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Stock </a:t>
            </a:r>
            <a:r>
              <a:rPr lang="en-IN" sz="1200" dirty="0" smtClean="0"/>
              <a:t>Dispatch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Item Details</a:t>
            </a:r>
          </a:p>
          <a:p>
            <a:pPr lvl="0"/>
            <a:endParaRPr lang="en-IN" sz="1200" dirty="0"/>
          </a:p>
          <a:p>
            <a:pPr lvl="0"/>
            <a:r>
              <a:rPr lang="en-IN" sz="1200" dirty="0" smtClean="0"/>
              <a:t>Login will give access rights to these three menu items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dirty="0" err="1" smtClean="0"/>
              <a:t>IsDispatchEnable</a:t>
            </a:r>
            <a:r>
              <a:rPr lang="en-IN" sz="1200" dirty="0" smtClean="0"/>
              <a:t> == true ? Show Dispatch button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err="1" smtClean="0"/>
              <a:t>IsEntryEnable</a:t>
            </a:r>
            <a:r>
              <a:rPr lang="en-IN" sz="1200" dirty="0"/>
              <a:t> == true ? Show </a:t>
            </a:r>
            <a:r>
              <a:rPr lang="en-IN" sz="1200" dirty="0" smtClean="0"/>
              <a:t>entry button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err="1" smtClean="0"/>
              <a:t>IsCountingEnable</a:t>
            </a:r>
            <a:r>
              <a:rPr lang="en-IN" sz="1200" dirty="0"/>
              <a:t> == true ? Show </a:t>
            </a:r>
            <a:r>
              <a:rPr lang="en-IN" sz="1200" dirty="0" smtClean="0"/>
              <a:t>counting button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6761527" y="4335032"/>
            <a:ext cx="1954634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Stock Dispatch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761527" y="4768103"/>
            <a:ext cx="1954634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Stock Entry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090407" y="1459684"/>
            <a:ext cx="3078760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User Name</a:t>
            </a:r>
          </a:p>
          <a:p>
            <a:pPr algn="ctr"/>
            <a:r>
              <a:rPr lang="en-IN" sz="1400" dirty="0" smtClean="0"/>
              <a:t>Logout button and App version</a:t>
            </a:r>
            <a:endParaRPr lang="en-IN" sz="1400" dirty="0"/>
          </a:p>
        </p:txBody>
      </p:sp>
      <p:sp>
        <p:nvSpPr>
          <p:cNvPr id="9" name="Rectangle 8"/>
          <p:cNvSpPr/>
          <p:nvPr/>
        </p:nvSpPr>
        <p:spPr>
          <a:xfrm>
            <a:off x="6761527" y="5216374"/>
            <a:ext cx="1954634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Item Details</a:t>
            </a:r>
          </a:p>
        </p:txBody>
      </p:sp>
    </p:spTree>
    <p:extLst>
      <p:ext uri="{BB962C8B-B14F-4D97-AF65-F5344CB8AC3E}">
        <p14:creationId xmlns:p14="http://schemas.microsoft.com/office/powerpoint/2010/main" val="294461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461" y="2383242"/>
            <a:ext cx="1921214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ectangle 17"/>
          <p:cNvSpPr/>
          <p:nvPr/>
        </p:nvSpPr>
        <p:spPr>
          <a:xfrm>
            <a:off x="3432461" y="2338396"/>
            <a:ext cx="876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Stock entry</a:t>
            </a:r>
            <a:endParaRPr lang="en-IN" sz="1100" dirty="0"/>
          </a:p>
        </p:txBody>
      </p:sp>
      <p:sp>
        <p:nvSpPr>
          <p:cNvPr id="19" name="Rectangle 18"/>
          <p:cNvSpPr/>
          <p:nvPr/>
        </p:nvSpPr>
        <p:spPr>
          <a:xfrm>
            <a:off x="4292634" y="2383242"/>
            <a:ext cx="1498910" cy="240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Supplier &amp; Invoice#</a:t>
            </a:r>
            <a:endParaRPr lang="en-IN" sz="1050" dirty="0"/>
          </a:p>
        </p:txBody>
      </p:sp>
      <p:cxnSp>
        <p:nvCxnSpPr>
          <p:cNvPr id="23" name="Straight Arrow Connector 22"/>
          <p:cNvCxnSpPr>
            <a:stCxn id="9" idx="3"/>
          </p:cNvCxnSpPr>
          <p:nvPr/>
        </p:nvCxnSpPr>
        <p:spPr>
          <a:xfrm flipV="1">
            <a:off x="5353675" y="4338793"/>
            <a:ext cx="597676" cy="1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88863" y="152400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Stock Entry</a:t>
            </a:r>
            <a:endParaRPr lang="en-IN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88863" y="589617"/>
            <a:ext cx="3691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1200" b="1" dirty="0" smtClean="0"/>
              <a:t>Item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User </a:t>
            </a:r>
            <a:r>
              <a:rPr lang="en-IN" sz="1200" dirty="0"/>
              <a:t>will select Supplier Name and Invoice Number.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should be a button </a:t>
            </a:r>
            <a:r>
              <a:rPr lang="en-IN" sz="1200" dirty="0" smtClean="0"/>
              <a:t>to add </a:t>
            </a:r>
            <a:r>
              <a:rPr lang="en-IN" sz="1200" dirty="0"/>
              <a:t>a new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On clicking of new, it should navigate to item entry.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an option to delete entry.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should be an option to edit entry</a:t>
            </a:r>
            <a:r>
              <a:rPr lang="en-IN" sz="1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submit in the list, save the invoice.</a:t>
            </a:r>
            <a:endParaRPr lang="en-IN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269650" y="575816"/>
            <a:ext cx="40464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1200" b="1" dirty="0" smtClean="0"/>
              <a:t>Add item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should be a button to scan item code using camera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All fields should be cleared on saving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Item should be added to item list in background.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save focus should move to item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Active page should be always add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back button, navigate to list.</a:t>
            </a:r>
            <a:endParaRPr lang="en-IN" sz="1200" dirty="0"/>
          </a:p>
        </p:txBody>
      </p:sp>
      <p:sp>
        <p:nvSpPr>
          <p:cNvPr id="5" name="Rectangle 4"/>
          <p:cNvSpPr/>
          <p:nvPr/>
        </p:nvSpPr>
        <p:spPr>
          <a:xfrm>
            <a:off x="3432461" y="2668596"/>
            <a:ext cx="1223429" cy="22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Discard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95592" y="2338395"/>
            <a:ext cx="2139193" cy="403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88863" y="2869035"/>
            <a:ext cx="1519445" cy="3020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Supplier </a:t>
            </a:r>
            <a:r>
              <a:rPr lang="en-US" sz="1100" dirty="0" err="1" smtClean="0"/>
              <a:t>DropDown</a:t>
            </a:r>
            <a:r>
              <a:rPr lang="en-US" sz="1100" dirty="0" smtClean="0"/>
              <a:t> </a:t>
            </a:r>
            <a:endParaRPr lang="en-IN" sz="1100" dirty="0"/>
          </a:p>
        </p:txBody>
      </p:sp>
      <p:sp>
        <p:nvSpPr>
          <p:cNvPr id="20" name="Rectangle 19"/>
          <p:cNvSpPr/>
          <p:nvPr/>
        </p:nvSpPr>
        <p:spPr>
          <a:xfrm>
            <a:off x="988862" y="3463066"/>
            <a:ext cx="1519445" cy="3020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Invoice Number</a:t>
            </a:r>
            <a:endParaRPr lang="en-IN" sz="1100" dirty="0"/>
          </a:p>
        </p:txBody>
      </p:sp>
      <p:sp>
        <p:nvSpPr>
          <p:cNvPr id="21" name="Rectangle 20"/>
          <p:cNvSpPr/>
          <p:nvPr/>
        </p:nvSpPr>
        <p:spPr>
          <a:xfrm>
            <a:off x="988862" y="4055529"/>
            <a:ext cx="1519445" cy="3020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Invoice Date</a:t>
            </a:r>
            <a:endParaRPr lang="en-IN" sz="1100" dirty="0"/>
          </a:p>
        </p:txBody>
      </p:sp>
      <p:sp>
        <p:nvSpPr>
          <p:cNvPr id="12" name="Rectangle 11"/>
          <p:cNvSpPr/>
          <p:nvPr/>
        </p:nvSpPr>
        <p:spPr>
          <a:xfrm>
            <a:off x="847287" y="4706224"/>
            <a:ext cx="1661019" cy="1835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Tax Inclusive</a:t>
            </a:r>
            <a:endParaRPr lang="en-IN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988862" y="5394121"/>
            <a:ext cx="1519444" cy="51172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IN" dirty="0"/>
          </a:p>
        </p:txBody>
      </p: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 flipV="1">
            <a:off x="2834785" y="4357158"/>
            <a:ext cx="597676" cy="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951351" y="2383242"/>
            <a:ext cx="1993023" cy="399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Adding Item screen refer next slide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8628837" y="2383241"/>
            <a:ext cx="1993023" cy="399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Stock Entry preview Refer next </a:t>
            </a:r>
            <a:r>
              <a:rPr lang="en-US" dirty="0" err="1" smtClean="0"/>
              <a:t>next</a:t>
            </a:r>
            <a:r>
              <a:rPr lang="en-US" dirty="0"/>
              <a:t> </a:t>
            </a:r>
            <a:r>
              <a:rPr lang="en-US" dirty="0" smtClean="0"/>
              <a:t>slide</a:t>
            </a:r>
            <a:endParaRPr lang="en-IN" dirty="0"/>
          </a:p>
        </p:txBody>
      </p:sp>
      <p:cxnSp>
        <p:nvCxnSpPr>
          <p:cNvPr id="33" name="Straight Arrow Connector 32"/>
          <p:cNvCxnSpPr>
            <a:stCxn id="25" idx="3"/>
            <a:endCxn id="39" idx="1"/>
          </p:cNvCxnSpPr>
          <p:nvPr/>
        </p:nvCxnSpPr>
        <p:spPr>
          <a:xfrm flipV="1">
            <a:off x="7944374" y="4379956"/>
            <a:ext cx="684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7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26" y="475838"/>
            <a:ext cx="7506748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9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58" y="1337970"/>
            <a:ext cx="6687483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4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82" y="2473384"/>
            <a:ext cx="1921214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24" y="2479735"/>
            <a:ext cx="1920956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2773" y="2473384"/>
            <a:ext cx="1904529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Elbow Connector 6"/>
          <p:cNvCxnSpPr>
            <a:stCxn id="6" idx="2"/>
            <a:endCxn id="4" idx="2"/>
          </p:cNvCxnSpPr>
          <p:nvPr/>
        </p:nvCxnSpPr>
        <p:spPr>
          <a:xfrm rot="5400000">
            <a:off x="7942814" y="3218991"/>
            <a:ext cx="12700" cy="640444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03390" y="2479735"/>
            <a:ext cx="1065052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Stock Dispatch</a:t>
            </a:r>
            <a:endParaRPr lang="en-IN" sz="11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427" y="2479735"/>
            <a:ext cx="1894392" cy="394148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5701196" y="4447300"/>
            <a:ext cx="26032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 flipV="1">
            <a:off x="7882480" y="4450476"/>
            <a:ext cx="192947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6" idx="1"/>
          </p:cNvCxnSpPr>
          <p:nvPr/>
        </p:nvCxnSpPr>
        <p:spPr>
          <a:xfrm flipV="1">
            <a:off x="9969819" y="4447300"/>
            <a:ext cx="222954" cy="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1015" y="75150"/>
            <a:ext cx="157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Stock Dispatch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01015" y="419706"/>
            <a:ext cx="53951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200" b="1" dirty="0" smtClean="0"/>
              <a:t>Counting Item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Stock dispatch in Main Menu, navigate to Branch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selecting branch name if user having specific category navigate to dispatch item list other wise navigate to category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selecting one category from list navigate to Dispatch list.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be a button add a new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On clicking of new, it should navigate to item entry.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an option to </a:t>
            </a:r>
            <a:r>
              <a:rPr lang="en-IN" sz="1200" dirty="0" smtClean="0"/>
              <a:t>delete item.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should be an option to edit </a:t>
            </a:r>
            <a:r>
              <a:rPr lang="en-IN" sz="1200" dirty="0" smtClean="0"/>
              <a:t>item.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submit in the list, save the dispatch.</a:t>
            </a:r>
            <a:endParaRPr lang="en-IN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312113" y="3117770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17" name="TextBox 16"/>
          <p:cNvSpPr txBox="1"/>
          <p:nvPr/>
        </p:nvSpPr>
        <p:spPr>
          <a:xfrm>
            <a:off x="9458091" y="3123224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18" name="TextBox 17"/>
          <p:cNvSpPr txBox="1"/>
          <p:nvPr/>
        </p:nvSpPr>
        <p:spPr>
          <a:xfrm>
            <a:off x="11602317" y="3106446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19" name="TextBox 18"/>
          <p:cNvSpPr txBox="1"/>
          <p:nvPr/>
        </p:nvSpPr>
        <p:spPr>
          <a:xfrm>
            <a:off x="4078015" y="3431192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20" name="TextBox 19"/>
          <p:cNvSpPr txBox="1"/>
          <p:nvPr/>
        </p:nvSpPr>
        <p:spPr>
          <a:xfrm>
            <a:off x="4088424" y="3929263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075" y="2453829"/>
            <a:ext cx="1922346" cy="39996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6" name="Straight Arrow Connector 25"/>
          <p:cNvCxnSpPr/>
          <p:nvPr/>
        </p:nvCxnSpPr>
        <p:spPr>
          <a:xfrm>
            <a:off x="2067421" y="4453650"/>
            <a:ext cx="413752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49335" y="545829"/>
            <a:ext cx="40849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1200" b="1" dirty="0" smtClean="0"/>
              <a:t>Add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should be a button to scan item code using camera.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All fields should be cleared on saving item except Tray No.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Item should be added to item list in background.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save focus should move to item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Active page should be always add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back button, navigate to list.</a:t>
            </a:r>
            <a:endParaRPr lang="en-IN" sz="1200" dirty="0"/>
          </a:p>
        </p:txBody>
      </p:sp>
      <p:sp>
        <p:nvSpPr>
          <p:cNvPr id="43" name="Rectangle 42"/>
          <p:cNvSpPr/>
          <p:nvPr/>
        </p:nvSpPr>
        <p:spPr>
          <a:xfrm>
            <a:off x="2455368" y="2473384"/>
            <a:ext cx="826638" cy="394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Category List</a:t>
            </a:r>
            <a:endParaRPr lang="en-IN" sz="3200" dirty="0"/>
          </a:p>
        </p:txBody>
      </p:sp>
      <p:cxnSp>
        <p:nvCxnSpPr>
          <p:cNvPr id="44" name="Straight Arrow Connector 43"/>
          <p:cNvCxnSpPr>
            <a:stCxn id="43" idx="3"/>
          </p:cNvCxnSpPr>
          <p:nvPr/>
        </p:nvCxnSpPr>
        <p:spPr>
          <a:xfrm flipV="1">
            <a:off x="3282006" y="4438913"/>
            <a:ext cx="499511" cy="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988863" y="152400"/>
            <a:ext cx="161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Stock Counting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15576" y="531736"/>
            <a:ext cx="40849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1200" b="1" dirty="0" smtClean="0"/>
              <a:t>Add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should be a button to scan item code using camera.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All fields should be cleared on saving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Item should be added to item list in background.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save focus should move to item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Active page should be always add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back button, navigate to list.</a:t>
            </a:r>
            <a:endParaRPr lang="en-IN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88863" y="467390"/>
            <a:ext cx="5395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200" b="1" dirty="0" smtClean="0"/>
              <a:t>Dispatch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Stock counting in Main Menu, navigate to Branch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selecting one branch from list navigate to counting item list.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be a button add a new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On clicking of new, it should navigate to item entry.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an option to </a:t>
            </a:r>
            <a:r>
              <a:rPr lang="en-IN" sz="1200" dirty="0" smtClean="0"/>
              <a:t>delete item.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should be an option to edit </a:t>
            </a:r>
            <a:r>
              <a:rPr lang="en-IN" sz="1200" dirty="0" smtClean="0"/>
              <a:t>item.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submit in the list, save the counting sheet</a:t>
            </a:r>
            <a:endParaRPr lang="en-IN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333" y="2306337"/>
            <a:ext cx="1958529" cy="40245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493" y="2331202"/>
            <a:ext cx="1946167" cy="39996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923" y="2347850"/>
            <a:ext cx="1904529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291" y="2354200"/>
            <a:ext cx="1894392" cy="3941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TextBox 36"/>
          <p:cNvSpPr txBox="1"/>
          <p:nvPr/>
        </p:nvSpPr>
        <p:spPr>
          <a:xfrm>
            <a:off x="4078015" y="3431192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38" name="TextBox 37"/>
          <p:cNvSpPr txBox="1"/>
          <p:nvPr/>
        </p:nvSpPr>
        <p:spPr>
          <a:xfrm>
            <a:off x="4088424" y="3929263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050" y="2306337"/>
            <a:ext cx="1922346" cy="39996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Straight Arrow Connector 56"/>
          <p:cNvCxnSpPr>
            <a:stCxn id="39" idx="3"/>
            <a:endCxn id="16" idx="1"/>
          </p:cNvCxnSpPr>
          <p:nvPr/>
        </p:nvCxnSpPr>
        <p:spPr>
          <a:xfrm>
            <a:off x="2262396" y="4306158"/>
            <a:ext cx="485937" cy="1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3"/>
            <a:endCxn id="20" idx="1"/>
          </p:cNvCxnSpPr>
          <p:nvPr/>
        </p:nvCxnSpPr>
        <p:spPr>
          <a:xfrm>
            <a:off x="4706862" y="4318591"/>
            <a:ext cx="535631" cy="1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3"/>
            <a:endCxn id="28" idx="1"/>
          </p:cNvCxnSpPr>
          <p:nvPr/>
        </p:nvCxnSpPr>
        <p:spPr>
          <a:xfrm flipV="1">
            <a:off x="7188660" y="4324941"/>
            <a:ext cx="535631" cy="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8" idx="3"/>
            <a:endCxn id="22" idx="1"/>
          </p:cNvCxnSpPr>
          <p:nvPr/>
        </p:nvCxnSpPr>
        <p:spPr>
          <a:xfrm flipV="1">
            <a:off x="9618683" y="4321766"/>
            <a:ext cx="37224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06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7072" y="713064"/>
            <a:ext cx="130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Item Details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317072" y="1879134"/>
            <a:ext cx="4018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Show Item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Item Offer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There might be some additional fields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08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805182"/>
            <a:ext cx="1921214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635" y="1805182"/>
            <a:ext cx="2059532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963" y="1805182"/>
            <a:ext cx="1921214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730839" y="3779098"/>
            <a:ext cx="645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436167" y="3779098"/>
            <a:ext cx="645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9625" y="238125"/>
            <a:ext cx="111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Entry Edit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09625" y="607457"/>
            <a:ext cx="4601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User will Tap and hold an item to edit in the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Open a popup with item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Save item on clicking of save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User will tap on delete button in list, then item should be deleted</a:t>
            </a:r>
            <a:r>
              <a:rPr lang="en-IN" sz="1600" dirty="0" smtClean="0"/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560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908</Words>
  <Application>Microsoft Office PowerPoint</Application>
  <PresentationFormat>Widescreen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Narendar Reddy</dc:creator>
  <cp:lastModifiedBy>Narendar Reddy</cp:lastModifiedBy>
  <cp:revision>54</cp:revision>
  <dcterms:created xsi:type="dcterms:W3CDTF">2023-01-26T05:48:34Z</dcterms:created>
  <dcterms:modified xsi:type="dcterms:W3CDTF">2023-02-26T12:43:47Z</dcterms:modified>
</cp:coreProperties>
</file>