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E55C9E-C12F-4609-8A3A-475A33B8AB2B}">
  <a:tblStyle styleId="{BCE55C9E-C12F-4609-8A3A-475A33B8AB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regular.fntdata"/><Relationship Id="rId14" Type="http://schemas.openxmlformats.org/officeDocument/2006/relationships/slide" Target="slides/slide8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afebfad1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afebfad1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afebfad1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afebfad1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afebfad1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afebfad1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afebfad1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afebfad1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ca511f29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ca511f29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afebfad1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afebfad1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afebfad1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afebfad1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embold.io/anti-pattern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Final de Qualidade de Software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0"/>
            <a:ext cx="53613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Lucas do Nascimento Diniz - 418184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João Teixeira do Nascimento - 422225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- InfoSaúde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54038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sistema que foi abordado neste experimento é uma aplicação desenvolvida com finalidade de digitalizar uma carteira de vacinação. O sistema se chama InfoSaúde e foi desenvolvido na linguagem de programação Java, utilizando o Postgresql para persistir os dados. O sistema foi desenvolvido por um time composto de três programadores e utilizando o GitHub para fazer o controle de versões.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- InfoSaúde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13" y="1903975"/>
            <a:ext cx="8120176" cy="13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657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Code Smells</a:t>
            </a:r>
            <a:endParaRPr/>
          </a:p>
        </p:txBody>
      </p:sp>
      <p:graphicFrame>
        <p:nvGraphicFramePr>
          <p:cNvPr id="147" name="Google Shape;147;p16"/>
          <p:cNvGraphicFramePr/>
          <p:nvPr/>
        </p:nvGraphicFramePr>
        <p:xfrm>
          <a:off x="399475" y="14040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{BCE55C9E-C12F-4609-8A3A-475A33B8AB2B}</a:tableStyleId>
              </a:tblPr>
              <a:tblGrid>
                <a:gridCol w="1796125"/>
                <a:gridCol w="1107750"/>
                <a:gridCol w="980650"/>
                <a:gridCol w="1078075"/>
                <a:gridCol w="949825"/>
                <a:gridCol w="906575"/>
                <a:gridCol w="756325"/>
                <a:gridCol w="7697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Dispersed Coupling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Feature Envy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Intensive Coupling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Shotgun Surgery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Brain Method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God Class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Total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Primeira medição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Segunda medição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Terceira medição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Quarta medição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Quinta medição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Sexta medição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254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Métricas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425" y="899773"/>
            <a:ext cx="7743149" cy="39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Estratégias de Refatoração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Foi usado técnicas de refatoração baseado em sugestões dadas pelo site: </a:t>
            </a:r>
            <a:r>
              <a:rPr lang="pt-BR" sz="1700" u="sng">
                <a:solidFill>
                  <a:schemeClr val="hlink"/>
                </a:solidFill>
                <a:hlinkClick r:id="rId3"/>
              </a:rPr>
              <a:t>https://docs.embold.io/anti-patterns/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Nele também é dito prováveis causas que ajudaram a identificar as classes e/ou métodos afetados pelo code smell.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617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3" y="1800200"/>
            <a:ext cx="7505700" cy="2344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800200"/>
            <a:ext cx="7505700" cy="30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Métricas podem aumentar, diminuiu ou continuar as mesmas após uma refatoração.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Em comparação com o sistema não refatorado, as métricas aumentaram 20% para coesão, </a:t>
            </a:r>
            <a:r>
              <a:rPr lang="pt-BR" sz="1700"/>
              <a:t>11.4% para complexidade, 15% para herança, 0.4% para acoplamento e 8.5% para tamanho</a:t>
            </a:r>
            <a:r>
              <a:rPr lang="pt-BR" sz="1700"/>
              <a:t>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No geral, a refatoração não foi algo positivo levando em consideração as métricas. Talvez abordar a refatoração baseado em outra estratégia pode gerar um resultado positivo.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Fica evidente o impacto da refatoração para eliminar ocorrências de code smells.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