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1" r:id="rId3"/>
    <p:sldId id="262" r:id="rId4"/>
    <p:sldId id="257" r:id="rId5"/>
    <p:sldId id="263" r:id="rId6"/>
    <p:sldId id="266" r:id="rId7"/>
    <p:sldId id="258" r:id="rId8"/>
    <p:sldId id="259" r:id="rId9"/>
    <p:sldId id="260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9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82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44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3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9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6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40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10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66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613D8C-BFAE-479D-B2E6-2756A857E181}" type="datetimeFigureOut">
              <a:rPr lang="en-CA" smtClean="0"/>
              <a:t>30/11/2021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FAFBCE2-8364-4319-BC4D-27D516083B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53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5B18-0525-4FDF-9B10-E63BF053C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CBO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B3728-6A8A-4F3C-B5B4-3B54854C0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Henry Fang, Liam Neufeld</a:t>
            </a:r>
          </a:p>
        </p:txBody>
      </p:sp>
    </p:spTree>
    <p:extLst>
      <p:ext uri="{BB962C8B-B14F-4D97-AF65-F5344CB8AC3E}">
        <p14:creationId xmlns:p14="http://schemas.microsoft.com/office/powerpoint/2010/main" val="304879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FE2A-ABF5-4C26-AF0D-B7EB42C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D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3D2-EF01-4255-8B3A-F7919864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MongoDB (NoSQL)</a:t>
            </a:r>
          </a:p>
          <a:p>
            <a:r>
              <a:rPr lang="en-CA" dirty="0"/>
              <a:t>Collections</a:t>
            </a:r>
          </a:p>
          <a:p>
            <a:pPr lvl="1"/>
            <a:r>
              <a:rPr lang="en-CA" dirty="0"/>
              <a:t>IDs</a:t>
            </a:r>
          </a:p>
          <a:p>
            <a:pPr lvl="1"/>
            <a:r>
              <a:rPr lang="en-CA" dirty="0"/>
              <a:t>Staff</a:t>
            </a:r>
          </a:p>
          <a:p>
            <a:pPr lvl="1"/>
            <a:r>
              <a:rPr lang="en-CA" dirty="0"/>
              <a:t>Customers</a:t>
            </a:r>
          </a:p>
          <a:p>
            <a:pPr lvl="1"/>
            <a:r>
              <a:rPr lang="en-CA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75778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BBDA-F7FB-466F-A556-3295984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Part D -</a:t>
            </a:r>
            <a:br>
              <a:rPr lang="en-CA" dirty="0"/>
            </a:br>
            <a:r>
              <a:rPr lang="en-CA" dirty="0"/>
              <a:t>Testing/ </a:t>
            </a:r>
            <a:br>
              <a:rPr lang="en-CA" dirty="0"/>
            </a:br>
            <a:r>
              <a:rPr lang="en-C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E56-B4B8-48E6-9B88-9CD5CC2B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Tests</a:t>
            </a:r>
          </a:p>
          <a:p>
            <a:pPr lvl="1"/>
            <a:r>
              <a:rPr lang="en-CA" dirty="0"/>
              <a:t>Visual inspections</a:t>
            </a:r>
          </a:p>
          <a:p>
            <a:pPr lvl="1"/>
            <a:r>
              <a:rPr lang="en-CA" dirty="0"/>
              <a:t>Check page updates with expected results</a:t>
            </a:r>
          </a:p>
          <a:p>
            <a:pPr lvl="1"/>
            <a:r>
              <a:rPr lang="en-CA" dirty="0"/>
              <a:t>Check buttons</a:t>
            </a:r>
          </a:p>
          <a:p>
            <a:pPr lvl="1"/>
            <a:r>
              <a:rPr lang="en-CA" dirty="0"/>
              <a:t>Multi-user interactions</a:t>
            </a:r>
          </a:p>
          <a:p>
            <a:pPr lvl="1"/>
            <a:r>
              <a:rPr lang="en-CA" dirty="0"/>
              <a:t>Load tests</a:t>
            </a:r>
          </a:p>
          <a:p>
            <a:pPr lvl="2"/>
            <a:r>
              <a:rPr lang="en-CA" dirty="0"/>
              <a:t>AVG response time: ~ 120 </a:t>
            </a:r>
            <a:r>
              <a:rPr lang="en-CA" dirty="0" err="1"/>
              <a:t>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86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BB70-7B72-4E28-9C0B-330B69A8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A &amp; 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33F3-A9F4-4B0C-9970-CD4B6FA8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MySQL rigid</a:t>
            </a:r>
          </a:p>
          <a:p>
            <a:r>
              <a:rPr lang="en-CA" dirty="0"/>
              <a:t>MongoDB flexible</a:t>
            </a:r>
          </a:p>
          <a:p>
            <a:endParaRPr lang="en-CA" dirty="0"/>
          </a:p>
          <a:p>
            <a:r>
              <a:rPr lang="en-CA" dirty="0"/>
              <a:t>MongoDB Atlas initialization simpler</a:t>
            </a:r>
          </a:p>
          <a:p>
            <a:endParaRPr lang="en-CA" dirty="0"/>
          </a:p>
          <a:p>
            <a:r>
              <a:rPr lang="en-CA" dirty="0"/>
              <a:t>Mongoose method-based access</a:t>
            </a:r>
          </a:p>
          <a:p>
            <a:r>
              <a:rPr lang="en-CA" dirty="0"/>
              <a:t>MySQL build query strings</a:t>
            </a:r>
          </a:p>
        </p:txBody>
      </p:sp>
    </p:spTree>
    <p:extLst>
      <p:ext uri="{BB962C8B-B14F-4D97-AF65-F5344CB8AC3E}">
        <p14:creationId xmlns:p14="http://schemas.microsoft.com/office/powerpoint/2010/main" val="34182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EC5B-AC77-4A17-BD73-478DB13D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Community Based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7574-8D7F-4AE9-AB6D-21C231F9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Low income families</a:t>
            </a:r>
          </a:p>
          <a:p>
            <a:pPr lvl="1"/>
            <a:r>
              <a:rPr lang="en-CA" dirty="0"/>
              <a:t>Paycheck to paycheck families</a:t>
            </a:r>
          </a:p>
          <a:p>
            <a:pPr lvl="1"/>
            <a:r>
              <a:rPr lang="en-CA" dirty="0"/>
              <a:t>Help with unforeseen life costs</a:t>
            </a:r>
          </a:p>
          <a:p>
            <a:pPr lvl="2"/>
            <a:r>
              <a:rPr lang="en-CA" dirty="0"/>
              <a:t>Medical prescriptions</a:t>
            </a:r>
          </a:p>
          <a:p>
            <a:pPr lvl="2"/>
            <a:r>
              <a:rPr lang="en-CA" dirty="0"/>
              <a:t>Health bills</a:t>
            </a:r>
          </a:p>
          <a:p>
            <a:pPr lvl="2"/>
            <a:r>
              <a:rPr lang="en-CA" dirty="0"/>
              <a:t>Car failures</a:t>
            </a:r>
          </a:p>
          <a:p>
            <a:pPr lvl="1"/>
            <a:r>
              <a:rPr lang="en-CA" dirty="0"/>
              <a:t>Child-care</a:t>
            </a:r>
          </a:p>
        </p:txBody>
      </p:sp>
    </p:spTree>
    <p:extLst>
      <p:ext uri="{BB962C8B-B14F-4D97-AF65-F5344CB8AC3E}">
        <p14:creationId xmlns:p14="http://schemas.microsoft.com/office/powerpoint/2010/main" val="28316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8D75-2685-4A20-AABA-A7C667D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B588-E3DF-4001-83B7-0FF690F2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Staff-oriented Design </a:t>
            </a:r>
          </a:p>
          <a:p>
            <a:r>
              <a:rPr lang="en-CA" dirty="0"/>
              <a:t>Landing Page</a:t>
            </a:r>
          </a:p>
          <a:p>
            <a:pPr lvl="1"/>
            <a:r>
              <a:rPr lang="en-CA" dirty="0"/>
              <a:t>Directs to interactive pages</a:t>
            </a:r>
          </a:p>
          <a:p>
            <a:r>
              <a:rPr lang="en-CA" dirty="0"/>
              <a:t>Staff Page</a:t>
            </a:r>
          </a:p>
          <a:p>
            <a:pPr lvl="1"/>
            <a:r>
              <a:rPr lang="en-CA" dirty="0"/>
              <a:t>Register/view/edit staff</a:t>
            </a:r>
          </a:p>
          <a:p>
            <a:r>
              <a:rPr lang="en-CA" dirty="0"/>
              <a:t>Customer Page</a:t>
            </a:r>
          </a:p>
          <a:p>
            <a:pPr lvl="1"/>
            <a:r>
              <a:rPr lang="en-CA" dirty="0"/>
              <a:t>Register/view/edit customers</a:t>
            </a:r>
          </a:p>
          <a:p>
            <a:pPr lvl="1"/>
            <a:r>
              <a:rPr lang="en-CA" dirty="0"/>
              <a:t>Create/view/remove customer reports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44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C6CB-CC7B-4D11-B8A9-A344EF56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A-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3C45-3FC8-4037-85F6-3F3369CE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MySQL Database &lt;-&gt; NodeJS Server &lt;-&gt; HTML Client</a:t>
            </a:r>
          </a:p>
          <a:p>
            <a:r>
              <a:rPr lang="en-CA" dirty="0"/>
              <a:t>Short-polling between client and server</a:t>
            </a:r>
          </a:p>
          <a:p>
            <a:r>
              <a:rPr lang="en-CA" dirty="0" err="1"/>
              <a:t>XMLHttp</a:t>
            </a:r>
            <a:r>
              <a:rPr lang="en-CA" dirty="0"/>
              <a:t> requests</a:t>
            </a:r>
          </a:p>
          <a:p>
            <a:r>
              <a:rPr lang="en-CA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2071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5B57-3F19-4F52-9D71-21860CEC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A-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F99A-E7C1-4BFD-843D-2F171430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MySQL</a:t>
            </a:r>
          </a:p>
          <a:p>
            <a:r>
              <a:rPr lang="en-CA" dirty="0"/>
              <a:t>Tables</a:t>
            </a:r>
          </a:p>
          <a:p>
            <a:pPr lvl="1"/>
            <a:r>
              <a:rPr lang="en-CA" dirty="0"/>
              <a:t>Staff</a:t>
            </a:r>
          </a:p>
          <a:p>
            <a:pPr lvl="1"/>
            <a:r>
              <a:rPr lang="en-CA" dirty="0"/>
              <a:t>Customers</a:t>
            </a:r>
          </a:p>
          <a:p>
            <a:pPr lvl="1"/>
            <a:r>
              <a:rPr lang="en-CA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95619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11A1-FBB4-4F39-B421-CDB78BC0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A – Testing/</a:t>
            </a:r>
            <a:br>
              <a:rPr lang="en-CA" dirty="0"/>
            </a:br>
            <a:r>
              <a:rPr lang="en-C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467E-1E30-4C5D-BAA2-516582BB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Tests</a:t>
            </a:r>
          </a:p>
          <a:p>
            <a:pPr lvl="1"/>
            <a:r>
              <a:rPr lang="en-CA" dirty="0"/>
              <a:t>Visual inspections</a:t>
            </a:r>
          </a:p>
          <a:p>
            <a:pPr lvl="1"/>
            <a:r>
              <a:rPr lang="en-CA" dirty="0"/>
              <a:t>Check page updates with expected results</a:t>
            </a:r>
          </a:p>
          <a:p>
            <a:pPr lvl="1"/>
            <a:r>
              <a:rPr lang="en-CA" dirty="0"/>
              <a:t>Check buttons</a:t>
            </a:r>
          </a:p>
          <a:p>
            <a:pPr lvl="1"/>
            <a:r>
              <a:rPr lang="en-CA" dirty="0"/>
              <a:t>Load tests</a:t>
            </a:r>
          </a:p>
          <a:p>
            <a:pPr lvl="2"/>
            <a:r>
              <a:rPr lang="en-CA" dirty="0"/>
              <a:t>AVG response time: ~4 </a:t>
            </a:r>
            <a:r>
              <a:rPr lang="en-CA" dirty="0" err="1"/>
              <a:t>ms</a:t>
            </a:r>
            <a:endParaRPr lang="en-CA" dirty="0"/>
          </a:p>
          <a:p>
            <a:r>
              <a:rPr lang="en-CA" dirty="0"/>
              <a:t>Accessible</a:t>
            </a:r>
          </a:p>
          <a:p>
            <a:pPr lvl="1"/>
            <a:r>
              <a:rPr lang="en-CA" dirty="0"/>
              <a:t>Easy to use</a:t>
            </a:r>
          </a:p>
          <a:p>
            <a:pPr lvl="1"/>
            <a:r>
              <a:rPr lang="en-CA" dirty="0"/>
              <a:t>Clear functionality</a:t>
            </a:r>
          </a:p>
          <a:p>
            <a:pPr lvl="1"/>
            <a:r>
              <a:rPr lang="en-CA" dirty="0"/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423533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515D-B26C-4FEA-BEED-857E13E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B -</a:t>
            </a:r>
            <a:br>
              <a:rPr lang="en-CA" dirty="0"/>
            </a:br>
            <a:r>
              <a:rPr lang="en-CA" dirty="0"/>
              <a:t>New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DE24-187D-4D5D-9B6A-9591BEC5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MongoDB</a:t>
            </a:r>
          </a:p>
          <a:p>
            <a:r>
              <a:rPr lang="en-CA" dirty="0"/>
              <a:t>NoSQL</a:t>
            </a:r>
          </a:p>
          <a:p>
            <a:r>
              <a:rPr lang="en-CA" dirty="0"/>
              <a:t>Popular/Wide user-base</a:t>
            </a:r>
          </a:p>
          <a:p>
            <a:pPr lvl="1"/>
            <a:r>
              <a:rPr lang="en-CA" dirty="0"/>
              <a:t>Google</a:t>
            </a:r>
          </a:p>
          <a:p>
            <a:pPr lvl="1"/>
            <a:r>
              <a:rPr lang="en-CA" dirty="0"/>
              <a:t>Toyota</a:t>
            </a:r>
          </a:p>
          <a:p>
            <a:pPr lvl="1"/>
            <a:r>
              <a:rPr lang="en-CA" dirty="0"/>
              <a:t>Adobe</a:t>
            </a:r>
          </a:p>
          <a:p>
            <a:r>
              <a:rPr lang="en-CA" dirty="0"/>
              <a:t>MongoDB Atlas</a:t>
            </a:r>
          </a:p>
          <a:p>
            <a:pPr lvl="1"/>
            <a:r>
              <a:rPr lang="en-CA" dirty="0"/>
              <a:t>Cloud-based</a:t>
            </a:r>
          </a:p>
          <a:p>
            <a:pPr lvl="2"/>
            <a:r>
              <a:rPr lang="en-CA" dirty="0"/>
              <a:t>Popular storage solution</a:t>
            </a:r>
          </a:p>
          <a:p>
            <a:pPr lvl="1"/>
            <a:r>
              <a:rPr lang="en-CA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16904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70EA-9F5C-4188-8973-9E2D6918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C -</a:t>
            </a:r>
            <a:br>
              <a:rPr lang="en-CA" dirty="0"/>
            </a:br>
            <a:r>
              <a:rPr lang="en-C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961E-9379-4850-AD14-66E993CD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Schemas</a:t>
            </a:r>
          </a:p>
          <a:p>
            <a:pPr lvl="1"/>
            <a:r>
              <a:rPr lang="en-CA" dirty="0"/>
              <a:t>Define collections</a:t>
            </a:r>
          </a:p>
          <a:p>
            <a:pPr lvl="1"/>
            <a:r>
              <a:rPr lang="en-CA" dirty="0"/>
              <a:t>Non-restrictive</a:t>
            </a:r>
          </a:p>
          <a:p>
            <a:r>
              <a:rPr lang="en-CA" dirty="0"/>
              <a:t>Collection Structure</a:t>
            </a:r>
          </a:p>
          <a:p>
            <a:pPr lvl="1"/>
            <a:r>
              <a:rPr lang="en-CA" dirty="0"/>
              <a:t>Collections contain documents</a:t>
            </a:r>
          </a:p>
          <a:p>
            <a:pPr lvl="1"/>
            <a:r>
              <a:rPr lang="en-CA" dirty="0"/>
              <a:t>JSON-like objects</a:t>
            </a:r>
          </a:p>
          <a:p>
            <a:r>
              <a:rPr lang="en-CA" dirty="0"/>
              <a:t>Mongoose</a:t>
            </a:r>
          </a:p>
          <a:p>
            <a:pPr lvl="1"/>
            <a:r>
              <a:rPr lang="en-CA" dirty="0"/>
              <a:t>NodeJS library</a:t>
            </a:r>
          </a:p>
        </p:txBody>
      </p:sp>
    </p:spTree>
    <p:extLst>
      <p:ext uri="{BB962C8B-B14F-4D97-AF65-F5344CB8AC3E}">
        <p14:creationId xmlns:p14="http://schemas.microsoft.com/office/powerpoint/2010/main" val="25541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AC00-E2E7-47F1-88B7-39C7C58B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D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0CCC-B2D0-486C-9823-8188D02D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MongoDB Atlas database &lt;-&gt; NodeJS server &lt;-&gt; HTML client</a:t>
            </a:r>
            <a:endParaRPr lang="en-CA" i="1" dirty="0"/>
          </a:p>
          <a:p>
            <a:r>
              <a:rPr lang="en-CA" dirty="0"/>
              <a:t>Cloud-based</a:t>
            </a:r>
          </a:p>
          <a:p>
            <a:r>
              <a:rPr lang="en-CA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4413402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162</TotalTime>
  <Words>247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CBO Web Project</vt:lpstr>
      <vt:lpstr>Our Community Based Organization</vt:lpstr>
      <vt:lpstr>Site Design</vt:lpstr>
      <vt:lpstr>Part A- Architecture</vt:lpstr>
      <vt:lpstr>Part A- Database</vt:lpstr>
      <vt:lpstr>Part A – Testing/ Evaluation</vt:lpstr>
      <vt:lpstr>Part B - New Technology</vt:lpstr>
      <vt:lpstr>Part C - Key Features</vt:lpstr>
      <vt:lpstr>Part D - Architecture</vt:lpstr>
      <vt:lpstr>Part D - Database</vt:lpstr>
      <vt:lpstr>Part D - Testing/  Evaluation</vt:lpstr>
      <vt:lpstr>Part A &amp; D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CBO Web Project</dc:title>
  <dc:creator>ministerMail</dc:creator>
  <cp:lastModifiedBy>Liam Neufeld</cp:lastModifiedBy>
  <cp:revision>4</cp:revision>
  <dcterms:created xsi:type="dcterms:W3CDTF">2021-11-30T22:23:26Z</dcterms:created>
  <dcterms:modified xsi:type="dcterms:W3CDTF">2021-12-01T01:06:22Z</dcterms:modified>
</cp:coreProperties>
</file>