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5143500" type="screen16x9"/>
  <p:notesSz cx="6858000" cy="9144000"/>
  <p:embeddedFontLst>
    <p:embeddedFont>
      <p:font typeface="Quicksand" pitchFamily="2" charset="77"/>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4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EACEE7-24D4-42F9-9EB3-27923E354F4C}">
  <a:tblStyle styleId="{3FEACEE7-24D4-42F9-9EB3-27923E354F4C}"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fill>
          <a:solidFill>
            <a:srgbClr val="FFFFFF">
              <a:alpha val="0"/>
            </a:srgbClr>
          </a:solidFill>
        </a:fill>
      </a:tcStyle>
    </a:wholeTbl>
    <a:band1H>
      <a:tcTxStyle/>
      <a:tcStyle>
        <a:tcBdr/>
      </a:tcStyle>
    </a:band1H>
    <a:band2H>
      <a:tcTxStyle b="off" i="off"/>
      <a:tcStyle>
        <a:tcBdr/>
        <a:fill>
          <a:solidFill>
            <a:srgbClr val="FFFFFF"/>
          </a:solidFill>
        </a:fill>
      </a:tcStyle>
    </a:band2H>
    <a:band1V>
      <a:tcTxStyle/>
      <a:tcStyle>
        <a:tcBdr/>
      </a:tcStyle>
    </a:band1V>
    <a:band2V>
      <a:tcTxStyle/>
      <a:tcStyle>
        <a:tcBdr/>
      </a:tcStyle>
    </a:band2V>
    <a:lastCol>
      <a:tcTxStyle/>
      <a:tcStyle>
        <a:tcBdr/>
      </a:tcStyle>
    </a:lastCol>
    <a:firstCo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fill>
          <a:solidFill>
            <a:srgbClr val="FFFFFF">
              <a:alpha val="0"/>
            </a:srgbClr>
          </a:solidFill>
        </a:fill>
      </a:tcStyle>
    </a:firstCol>
    <a:lastRow>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145" d="100"/>
          <a:sy n="145" d="100"/>
        </p:scale>
        <p:origin x="680" y="176"/>
      </p:cViewPr>
      <p:guideLst>
        <p:guide orient="horz" pos="14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1189edf1c7_1_3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31189edf1c7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1189edf1c7_1_4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31189edf1c7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1189edf1c7_1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31189edf1c7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1189edf1c7_1_6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31189edf1c7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111ff1f273_0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3111ff1f27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1189edf1c7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1600">
              <a:solidFill>
                <a:schemeClr val="dk1"/>
              </a:solidFill>
              <a:latin typeface="Quicksand"/>
              <a:ea typeface="Quicksand"/>
              <a:cs typeface="Quicksand"/>
              <a:sym typeface="Quicksand"/>
            </a:endParaRPr>
          </a:p>
          <a:p>
            <a:pPr marL="0" lvl="0" indent="0" algn="l" rtl="0">
              <a:spcBef>
                <a:spcPts val="0"/>
              </a:spcBef>
              <a:spcAft>
                <a:spcPts val="0"/>
              </a:spcAft>
              <a:buNone/>
            </a:pPr>
            <a:endParaRPr/>
          </a:p>
        </p:txBody>
      </p:sp>
      <p:sp>
        <p:nvSpPr>
          <p:cNvPr id="80" name="Google Shape;80;g31189edf1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111a6356c2_0_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g3111a6356c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111a6356c2_0_4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3111a6356c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111a6356c2_0_5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358" b="1">
                <a:solidFill>
                  <a:schemeClr val="dk1"/>
                </a:solidFill>
              </a:rPr>
              <a:t>Analogous Estimation:</a:t>
            </a:r>
            <a:r>
              <a:rPr lang="en-US" sz="1100">
                <a:solidFill>
                  <a:schemeClr val="dk1"/>
                </a:solidFill>
              </a:rPr>
              <a:t> </a:t>
            </a:r>
            <a:r>
              <a:rPr lang="en-US" sz="1200">
                <a:solidFill>
                  <a:schemeClr val="dk1"/>
                </a:solidFill>
                <a:highlight>
                  <a:srgbClr val="FFFFFF"/>
                </a:highlight>
              </a:rPr>
              <a:t>Best for initial planning stages, but needs to be refined as project is executed.  </a:t>
            </a:r>
            <a:endParaRPr sz="1200">
              <a:solidFill>
                <a:schemeClr val="dk1"/>
              </a:solidFill>
              <a:highlight>
                <a:srgbClr val="FFFFFF"/>
              </a:highlight>
            </a:endParaRPr>
          </a:p>
          <a:p>
            <a:pPr marL="0" lvl="0" indent="0" algn="l" rtl="0">
              <a:lnSpc>
                <a:spcPct val="115000"/>
              </a:lnSpc>
              <a:spcBef>
                <a:spcPts val="0"/>
              </a:spcBef>
              <a:spcAft>
                <a:spcPts val="0"/>
              </a:spcAft>
              <a:buNone/>
            </a:pPr>
            <a:r>
              <a:rPr lang="en-US" sz="1100">
                <a:solidFill>
                  <a:schemeClr val="dk1"/>
                </a:solidFill>
                <a:highlight>
                  <a:srgbClr val="FFFFFF"/>
                </a:highlight>
              </a:rPr>
              <a:t>					</a:t>
            </a:r>
            <a:endParaRPr sz="1100">
              <a:solidFill>
                <a:schemeClr val="dk1"/>
              </a:solidFill>
              <a:highlight>
                <a:srgbClr val="FFFFFF"/>
              </a:highlight>
            </a:endParaRPr>
          </a:p>
          <a:p>
            <a:pPr marL="0" lvl="0" indent="0" algn="l" rtl="0">
              <a:lnSpc>
                <a:spcPct val="115000"/>
              </a:lnSpc>
              <a:spcBef>
                <a:spcPts val="0"/>
              </a:spcBef>
              <a:spcAft>
                <a:spcPts val="0"/>
              </a:spcAft>
              <a:buNone/>
            </a:pPr>
            <a:r>
              <a:rPr lang="en-US" sz="1100">
                <a:solidFill>
                  <a:schemeClr val="dk1"/>
                </a:solidFill>
                <a:highlight>
                  <a:srgbClr val="FFFFFF"/>
                </a:highlight>
              </a:rPr>
              <a:t>				</a:t>
            </a:r>
            <a:endParaRPr sz="1100">
              <a:solidFill>
                <a:schemeClr val="dk1"/>
              </a:solidFill>
              <a:highlight>
                <a:srgbClr val="FFFFFF"/>
              </a:highlight>
            </a:endParaRPr>
          </a:p>
          <a:p>
            <a:pPr marL="0" lvl="0" indent="0" algn="l" rtl="0">
              <a:lnSpc>
                <a:spcPct val="115000"/>
              </a:lnSpc>
              <a:spcBef>
                <a:spcPts val="0"/>
              </a:spcBef>
              <a:spcAft>
                <a:spcPts val="0"/>
              </a:spcAft>
              <a:buNone/>
            </a:pPr>
            <a:r>
              <a:rPr lang="en-US" sz="1100">
                <a:solidFill>
                  <a:schemeClr val="dk1"/>
                </a:solidFill>
                <a:highlight>
                  <a:srgbClr val="FFFFFF"/>
                </a:highlight>
              </a:rPr>
              <a:t>			</a:t>
            </a:r>
            <a:endParaRPr sz="1100">
              <a:solidFill>
                <a:schemeClr val="dk1"/>
              </a:solidFill>
              <a:highlight>
                <a:srgbClr val="FFFFFF"/>
              </a:highlight>
            </a:endParaRPr>
          </a:p>
          <a:p>
            <a:pPr marL="0" lvl="0" indent="0" algn="l" rtl="0">
              <a:lnSpc>
                <a:spcPct val="115000"/>
              </a:lnSpc>
              <a:spcBef>
                <a:spcPts val="0"/>
              </a:spcBef>
              <a:spcAft>
                <a:spcPts val="0"/>
              </a:spcAft>
              <a:buNone/>
            </a:pPr>
            <a:r>
              <a:rPr lang="en-US" sz="1100">
                <a:solidFill>
                  <a:schemeClr val="dk1"/>
                </a:solidFill>
              </a:rPr>
              <a:t>		</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358" b="1">
              <a:solidFill>
                <a:schemeClr val="dk1"/>
              </a:solidFill>
            </a:endParaRPr>
          </a:p>
        </p:txBody>
      </p:sp>
      <p:sp>
        <p:nvSpPr>
          <p:cNvPr id="133" name="Google Shape;133;g3111a6356c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1189edf1c7_1_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31189edf1c7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1189edf1c7_1_2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31189edf1c7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1319175" y="2233519"/>
            <a:ext cx="6680400" cy="11598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chemeClr val="accent1"/>
              </a:buClr>
              <a:buSzPts val="5000"/>
              <a:buFont typeface="Quicksand"/>
              <a:buNone/>
              <a:defRPr sz="5000"/>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cxnSp>
        <p:nvCxnSpPr>
          <p:cNvPr id="13" name="Google Shape;13;p2"/>
          <p:cNvCxnSpPr/>
          <p:nvPr/>
        </p:nvCxnSpPr>
        <p:spPr>
          <a:xfrm flipH="1">
            <a:off x="939750" y="2832474"/>
            <a:ext cx="1" cy="2310901"/>
          </a:xfrm>
          <a:prstGeom prst="straightConnector1">
            <a:avLst/>
          </a:prstGeom>
          <a:noFill/>
          <a:ln w="9525" cap="flat" cmpd="sng">
            <a:solidFill>
              <a:schemeClr val="accent5"/>
            </a:solidFill>
            <a:prstDash val="solid"/>
            <a:round/>
            <a:headEnd type="none" w="sm" len="sm"/>
            <a:tailEnd type="none" w="sm" len="sm"/>
          </a:ln>
        </p:spPr>
      </p:cxnSp>
      <p:sp>
        <p:nvSpPr>
          <p:cNvPr id="14" name="Google Shape;14;p2"/>
          <p:cNvSpPr/>
          <p:nvPr/>
        </p:nvSpPr>
        <p:spPr>
          <a:xfrm>
            <a:off x="845249" y="2643475"/>
            <a:ext cx="189001" cy="189001"/>
          </a:xfrm>
          <a:prstGeom prst="ellipse">
            <a:avLst/>
          </a:prstGeom>
          <a:solidFill>
            <a:schemeClr val="accent1"/>
          </a:solidFill>
          <a:ln w="28575" cap="flat" cmpd="sng">
            <a:solidFill>
              <a:srgbClr val="2E3037"/>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txBox="1">
            <a:spLocks noGrp="1"/>
          </p:cNvSpPr>
          <p:nvPr>
            <p:ph type="sldNum" idx="12"/>
          </p:nvPr>
        </p:nvSpPr>
        <p:spPr>
          <a:xfrm>
            <a:off x="4419600" y="4767262"/>
            <a:ext cx="2133600" cy="360651"/>
          </a:xfrm>
          <a:prstGeom prst="rect">
            <a:avLst/>
          </a:prstGeom>
          <a:noFill/>
          <a:ln>
            <a:noFill/>
          </a:ln>
        </p:spPr>
        <p:txBody>
          <a:bodyPr spcFirstLastPara="1" wrap="square" lIns="91400" tIns="91400" rIns="91400" bIns="91400" anchor="t" anchorCtr="0">
            <a:spAutoFit/>
          </a:bodyPr>
          <a:lstStyle>
            <a:lvl1pPr marL="0" lvl="0"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1pPr>
            <a:lvl2pPr marL="0" lvl="1"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2pPr>
            <a:lvl3pPr marL="0" lvl="2"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3pPr>
            <a:lvl4pPr marL="0" lvl="3"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4pPr>
            <a:lvl5pPr marL="0" lvl="4"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5pPr>
            <a:lvl6pPr marL="0" lvl="5"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6pPr>
            <a:lvl7pPr marL="0" lvl="6"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7pPr>
            <a:lvl8pPr marL="0" lvl="7"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8pPr>
            <a:lvl9pPr marL="0" lvl="8"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_AND_TWO_COLUMNS" type="twoColTx">
  <p:cSld name="TITLE_AND_TWO_COLUMNS">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1165474" y="549649"/>
            <a:ext cx="6858001" cy="345001"/>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18" name="Google Shape;18;p3"/>
          <p:cNvSpPr txBox="1">
            <a:spLocks noGrp="1"/>
          </p:cNvSpPr>
          <p:nvPr>
            <p:ph type="body" idx="1"/>
          </p:nvPr>
        </p:nvSpPr>
        <p:spPr>
          <a:xfrm>
            <a:off x="1165474" y="1174116"/>
            <a:ext cx="3306902" cy="3725702"/>
          </a:xfrm>
          <a:prstGeom prst="rect">
            <a:avLst/>
          </a:prstGeom>
          <a:noFill/>
          <a:ln>
            <a:noFill/>
          </a:ln>
        </p:spPr>
        <p:txBody>
          <a:bodyPr spcFirstLastPara="1" wrap="square" lIns="91400" tIns="91400" rIns="91400" bIns="91400" anchor="t" anchorCtr="0">
            <a:norm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600"/>
              </a:spcBef>
              <a:spcAft>
                <a:spcPts val="0"/>
              </a:spcAft>
              <a:buSzPts val="2000"/>
              <a:buChar char="▫"/>
              <a:defRPr sz="2000"/>
            </a:lvl2pPr>
            <a:lvl3pPr marL="1371600" lvl="2" indent="-355600" algn="l">
              <a:lnSpc>
                <a:spcPct val="100000"/>
              </a:lnSpc>
              <a:spcBef>
                <a:spcPts val="600"/>
              </a:spcBef>
              <a:spcAft>
                <a:spcPts val="0"/>
              </a:spcAft>
              <a:buSzPts val="2000"/>
              <a:buChar char="■"/>
              <a:defRPr sz="2000"/>
            </a:lvl3pPr>
            <a:lvl4pPr marL="1828800" lvl="3" indent="-355600" algn="l">
              <a:lnSpc>
                <a:spcPct val="100000"/>
              </a:lnSpc>
              <a:spcBef>
                <a:spcPts val="600"/>
              </a:spcBef>
              <a:spcAft>
                <a:spcPts val="0"/>
              </a:spcAft>
              <a:buSzPts val="2000"/>
              <a:buChar char="●"/>
              <a:defRPr sz="2000"/>
            </a:lvl4pPr>
            <a:lvl5pPr marL="2286000" lvl="4" indent="-355600" algn="l">
              <a:lnSpc>
                <a:spcPct val="100000"/>
              </a:lnSpc>
              <a:spcBef>
                <a:spcPts val="600"/>
              </a:spcBef>
              <a:spcAft>
                <a:spcPts val="0"/>
              </a:spcAft>
              <a:buSzPts val="2000"/>
              <a:buChar char="○"/>
              <a:defRPr sz="2000"/>
            </a:lvl5pPr>
            <a:lvl6pPr marL="2743200" lvl="5" indent="-381000" algn="l">
              <a:lnSpc>
                <a:spcPct val="100000"/>
              </a:lnSpc>
              <a:spcBef>
                <a:spcPts val="600"/>
              </a:spcBef>
              <a:spcAft>
                <a:spcPts val="0"/>
              </a:spcAft>
              <a:buSzPts val="2400"/>
              <a:buChar char="■"/>
              <a:defRPr/>
            </a:lvl6pPr>
            <a:lvl7pPr marL="3200400" lvl="6" indent="-381000" algn="l">
              <a:lnSpc>
                <a:spcPct val="100000"/>
              </a:lnSpc>
              <a:spcBef>
                <a:spcPts val="600"/>
              </a:spcBef>
              <a:spcAft>
                <a:spcPts val="0"/>
              </a:spcAft>
              <a:buSzPts val="2400"/>
              <a:buChar char="●"/>
              <a:defRPr/>
            </a:lvl7pPr>
            <a:lvl8pPr marL="3657600" lvl="7" indent="-381000" algn="l">
              <a:lnSpc>
                <a:spcPct val="100000"/>
              </a:lnSpc>
              <a:spcBef>
                <a:spcPts val="600"/>
              </a:spcBef>
              <a:spcAft>
                <a:spcPts val="0"/>
              </a:spcAft>
              <a:buSzPts val="2400"/>
              <a:buChar char="○"/>
              <a:defRPr/>
            </a:lvl8pPr>
            <a:lvl9pPr marL="4114800" lvl="8" indent="-381000" algn="l">
              <a:lnSpc>
                <a:spcPct val="100000"/>
              </a:lnSpc>
              <a:spcBef>
                <a:spcPts val="600"/>
              </a:spcBef>
              <a:spcAft>
                <a:spcPts val="0"/>
              </a:spcAft>
              <a:buSzPts val="2400"/>
              <a:buChar char="■"/>
              <a:defRPr/>
            </a:lvl9pPr>
          </a:lstStyle>
          <a:p>
            <a:endParaRPr/>
          </a:p>
        </p:txBody>
      </p:sp>
      <p:sp>
        <p:nvSpPr>
          <p:cNvPr id="19" name="Google Shape;19;p3"/>
          <p:cNvSpPr txBox="1">
            <a:spLocks noGrp="1"/>
          </p:cNvSpPr>
          <p:nvPr>
            <p:ph type="body" idx="2"/>
          </p:nvPr>
        </p:nvSpPr>
        <p:spPr>
          <a:xfrm>
            <a:off x="4671569" y="1174116"/>
            <a:ext cx="3306901" cy="3725702"/>
          </a:xfrm>
          <a:prstGeom prst="rect">
            <a:avLst/>
          </a:prstGeom>
          <a:noFill/>
          <a:ln>
            <a:noFill/>
          </a:ln>
        </p:spPr>
        <p:txBody>
          <a:bodyPr spcFirstLastPara="1" wrap="square" lIns="91400" tIns="91400" rIns="91400" bIns="91400" anchor="t" anchorCtr="0">
            <a:norm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600"/>
              </a:spcBef>
              <a:spcAft>
                <a:spcPts val="0"/>
              </a:spcAft>
              <a:buSzPts val="2400"/>
              <a:buChar char="▫"/>
              <a:defRPr/>
            </a:lvl2pPr>
            <a:lvl3pPr marL="1371600" lvl="2" indent="-381000" algn="l">
              <a:lnSpc>
                <a:spcPct val="100000"/>
              </a:lnSpc>
              <a:spcBef>
                <a:spcPts val="600"/>
              </a:spcBef>
              <a:spcAft>
                <a:spcPts val="0"/>
              </a:spcAft>
              <a:buSzPts val="2400"/>
              <a:buChar char="■"/>
              <a:defRPr/>
            </a:lvl3pPr>
            <a:lvl4pPr marL="1828800" lvl="3" indent="-381000" algn="l">
              <a:lnSpc>
                <a:spcPct val="100000"/>
              </a:lnSpc>
              <a:spcBef>
                <a:spcPts val="600"/>
              </a:spcBef>
              <a:spcAft>
                <a:spcPts val="0"/>
              </a:spcAft>
              <a:buSzPts val="2400"/>
              <a:buChar char="●"/>
              <a:defRPr/>
            </a:lvl4pPr>
            <a:lvl5pPr marL="2286000" lvl="4" indent="-381000" algn="l">
              <a:lnSpc>
                <a:spcPct val="100000"/>
              </a:lnSpc>
              <a:spcBef>
                <a:spcPts val="600"/>
              </a:spcBef>
              <a:spcAft>
                <a:spcPts val="0"/>
              </a:spcAft>
              <a:buSzPts val="2400"/>
              <a:buChar char="○"/>
              <a:defRPr/>
            </a:lvl5pPr>
            <a:lvl6pPr marL="2743200" lvl="5" indent="-381000" algn="l">
              <a:lnSpc>
                <a:spcPct val="100000"/>
              </a:lnSpc>
              <a:spcBef>
                <a:spcPts val="600"/>
              </a:spcBef>
              <a:spcAft>
                <a:spcPts val="0"/>
              </a:spcAft>
              <a:buSzPts val="2400"/>
              <a:buChar char="■"/>
              <a:defRPr/>
            </a:lvl6pPr>
            <a:lvl7pPr marL="3200400" lvl="6" indent="-381000" algn="l">
              <a:lnSpc>
                <a:spcPct val="100000"/>
              </a:lnSpc>
              <a:spcBef>
                <a:spcPts val="600"/>
              </a:spcBef>
              <a:spcAft>
                <a:spcPts val="0"/>
              </a:spcAft>
              <a:buSzPts val="2400"/>
              <a:buChar char="●"/>
              <a:defRPr/>
            </a:lvl7pPr>
            <a:lvl8pPr marL="3657600" lvl="7" indent="-381000" algn="l">
              <a:lnSpc>
                <a:spcPct val="100000"/>
              </a:lnSpc>
              <a:spcBef>
                <a:spcPts val="600"/>
              </a:spcBef>
              <a:spcAft>
                <a:spcPts val="0"/>
              </a:spcAft>
              <a:buSzPts val="2400"/>
              <a:buChar char="○"/>
              <a:defRPr/>
            </a:lvl8pPr>
            <a:lvl9pPr marL="4114800" lvl="8" indent="-381000" algn="l">
              <a:lnSpc>
                <a:spcPct val="100000"/>
              </a:lnSpc>
              <a:spcBef>
                <a:spcPts val="600"/>
              </a:spcBef>
              <a:spcAft>
                <a:spcPts val="0"/>
              </a:spcAft>
              <a:buSzPts val="2400"/>
              <a:buChar char="■"/>
              <a:defRPr/>
            </a:lvl9pPr>
          </a:lstStyle>
          <a:p>
            <a:endParaRPr/>
          </a:p>
        </p:txBody>
      </p:sp>
      <p:sp>
        <p:nvSpPr>
          <p:cNvPr id="20" name="Google Shape;20;p3"/>
          <p:cNvSpPr txBox="1">
            <a:spLocks noGrp="1"/>
          </p:cNvSpPr>
          <p:nvPr>
            <p:ph type="sldNum" idx="12"/>
          </p:nvPr>
        </p:nvSpPr>
        <p:spPr>
          <a:xfrm>
            <a:off x="8706791" y="4752130"/>
            <a:ext cx="365067" cy="360651"/>
          </a:xfrm>
          <a:prstGeom prst="rect">
            <a:avLst/>
          </a:prstGeom>
          <a:noFill/>
          <a:ln>
            <a:noFill/>
          </a:ln>
        </p:spPr>
        <p:txBody>
          <a:bodyPr spcFirstLastPara="1" wrap="square" lIns="91400" tIns="91400" rIns="91400" bIns="91400" anchor="t" anchorCtr="0">
            <a:spAutoFit/>
          </a:bodyPr>
          <a:lstStyle>
            <a:lvl1pPr marL="0" lvl="0"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1pPr>
            <a:lvl2pPr marL="0" lvl="1"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2pPr>
            <a:lvl3pPr marL="0" lvl="2"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3pPr>
            <a:lvl4pPr marL="0" lvl="3"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4pPr>
            <a:lvl5pPr marL="0" lvl="4"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5pPr>
            <a:lvl6pPr marL="0" lvl="5"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6pPr>
            <a:lvl7pPr marL="0" lvl="6"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7pPr>
            <a:lvl8pPr marL="0" lvl="7"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8pPr>
            <a:lvl9pPr marL="0" lvl="8"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US"/>
              <a:t>‹#›</a:t>
            </a:fld>
            <a:endParaRPr/>
          </a:p>
        </p:txBody>
      </p:sp>
      <p:cxnSp>
        <p:nvCxnSpPr>
          <p:cNvPr id="21" name="Google Shape;21;p3"/>
          <p:cNvCxnSpPr/>
          <p:nvPr/>
        </p:nvCxnSpPr>
        <p:spPr>
          <a:xfrm flipH="1">
            <a:off x="945638" y="0"/>
            <a:ext cx="1" cy="5143500"/>
          </a:xfrm>
          <a:prstGeom prst="straightConnector1">
            <a:avLst/>
          </a:prstGeom>
          <a:noFill/>
          <a:ln w="9525" cap="flat" cmpd="sng">
            <a:solidFill>
              <a:schemeClr val="accent5"/>
            </a:solidFill>
            <a:prstDash val="solid"/>
            <a:round/>
            <a:headEnd type="none" w="sm" len="sm"/>
            <a:tailEnd type="none" w="sm" len="sm"/>
          </a:ln>
        </p:spPr>
      </p:cxnSp>
      <p:sp>
        <p:nvSpPr>
          <p:cNvPr id="22" name="Google Shape;22;p3"/>
          <p:cNvSpPr/>
          <p:nvPr/>
        </p:nvSpPr>
        <p:spPr>
          <a:xfrm>
            <a:off x="874396" y="605793"/>
            <a:ext cx="142501" cy="142501"/>
          </a:xfrm>
          <a:prstGeom prst="ellipse">
            <a:avLst/>
          </a:prstGeom>
          <a:solidFill>
            <a:schemeClr val="accent1"/>
          </a:solidFill>
          <a:ln w="28575" cap="flat" cmpd="sng">
            <a:solidFill>
              <a:srgbClr val="2E3037"/>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a:off x="844674" y="1400720"/>
            <a:ext cx="201901" cy="201902"/>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_1">
  <p:cSld name="BLANK_1">
    <p:bg>
      <p:bgPr>
        <a:solidFill>
          <a:schemeClr val="accent1"/>
        </a:solidFill>
        <a:effectLst/>
      </p:bgPr>
    </p:bg>
    <p:spTree>
      <p:nvGrpSpPr>
        <p:cNvPr id="1" name="Shape 24"/>
        <p:cNvGrpSpPr/>
        <p:nvPr/>
      </p:nvGrpSpPr>
      <p:grpSpPr>
        <a:xfrm>
          <a:off x="0" y="0"/>
          <a:ext cx="0" cy="0"/>
          <a:chOff x="0" y="0"/>
          <a:chExt cx="0" cy="0"/>
        </a:xfrm>
      </p:grpSpPr>
      <p:sp>
        <p:nvSpPr>
          <p:cNvPr id="25" name="Google Shape;25;p4"/>
          <p:cNvSpPr txBox="1">
            <a:spLocks noGrp="1"/>
          </p:cNvSpPr>
          <p:nvPr>
            <p:ph type="sldNum" idx="12"/>
          </p:nvPr>
        </p:nvSpPr>
        <p:spPr>
          <a:xfrm>
            <a:off x="8706791" y="4752130"/>
            <a:ext cx="365067" cy="360651"/>
          </a:xfrm>
          <a:prstGeom prst="rect">
            <a:avLst/>
          </a:prstGeom>
          <a:noFill/>
          <a:ln>
            <a:noFill/>
          </a:ln>
        </p:spPr>
        <p:txBody>
          <a:bodyPr spcFirstLastPara="1" wrap="square" lIns="91400" tIns="91400" rIns="91400" bIns="91400" anchor="t" anchorCtr="0">
            <a:spAutoFit/>
          </a:bodyPr>
          <a:lstStyle>
            <a:lvl1pPr marL="0" marR="0" lvl="0" indent="0" algn="r">
              <a:lnSpc>
                <a:spcPct val="100000"/>
              </a:lnSpc>
              <a:spcBef>
                <a:spcPts val="0"/>
              </a:spcBef>
              <a:spcAft>
                <a:spcPts val="0"/>
              </a:spcAft>
              <a:buClr>
                <a:srgbClr val="2E3037"/>
              </a:buClr>
              <a:buSzPts val="1200"/>
              <a:buFont typeface="Quicksand"/>
              <a:buNone/>
              <a:defRPr>
                <a:solidFill>
                  <a:srgbClr val="2E3037"/>
                </a:solidFill>
              </a:defRPr>
            </a:lvl1pPr>
            <a:lvl2pPr marL="0" marR="0" lvl="1" indent="0" algn="r">
              <a:lnSpc>
                <a:spcPct val="100000"/>
              </a:lnSpc>
              <a:spcBef>
                <a:spcPts val="0"/>
              </a:spcBef>
              <a:spcAft>
                <a:spcPts val="0"/>
              </a:spcAft>
              <a:buClr>
                <a:srgbClr val="2E3037"/>
              </a:buClr>
              <a:buSzPts val="1200"/>
              <a:buFont typeface="Quicksand"/>
              <a:buNone/>
              <a:defRPr>
                <a:solidFill>
                  <a:srgbClr val="2E3037"/>
                </a:solidFill>
              </a:defRPr>
            </a:lvl2pPr>
            <a:lvl3pPr marL="0" marR="0" lvl="2" indent="0" algn="r">
              <a:lnSpc>
                <a:spcPct val="100000"/>
              </a:lnSpc>
              <a:spcBef>
                <a:spcPts val="0"/>
              </a:spcBef>
              <a:spcAft>
                <a:spcPts val="0"/>
              </a:spcAft>
              <a:buClr>
                <a:srgbClr val="2E3037"/>
              </a:buClr>
              <a:buSzPts val="1200"/>
              <a:buFont typeface="Quicksand"/>
              <a:buNone/>
              <a:defRPr>
                <a:solidFill>
                  <a:srgbClr val="2E3037"/>
                </a:solidFill>
              </a:defRPr>
            </a:lvl3pPr>
            <a:lvl4pPr marL="0" marR="0" lvl="3" indent="0" algn="r">
              <a:lnSpc>
                <a:spcPct val="100000"/>
              </a:lnSpc>
              <a:spcBef>
                <a:spcPts val="0"/>
              </a:spcBef>
              <a:spcAft>
                <a:spcPts val="0"/>
              </a:spcAft>
              <a:buClr>
                <a:srgbClr val="2E3037"/>
              </a:buClr>
              <a:buSzPts val="1200"/>
              <a:buFont typeface="Quicksand"/>
              <a:buNone/>
              <a:defRPr>
                <a:solidFill>
                  <a:srgbClr val="2E3037"/>
                </a:solidFill>
              </a:defRPr>
            </a:lvl4pPr>
            <a:lvl5pPr marL="0" marR="0" lvl="4" indent="0" algn="r">
              <a:lnSpc>
                <a:spcPct val="100000"/>
              </a:lnSpc>
              <a:spcBef>
                <a:spcPts val="0"/>
              </a:spcBef>
              <a:spcAft>
                <a:spcPts val="0"/>
              </a:spcAft>
              <a:buClr>
                <a:srgbClr val="2E3037"/>
              </a:buClr>
              <a:buSzPts val="1200"/>
              <a:buFont typeface="Quicksand"/>
              <a:buNone/>
              <a:defRPr>
                <a:solidFill>
                  <a:srgbClr val="2E3037"/>
                </a:solidFill>
              </a:defRPr>
            </a:lvl5pPr>
            <a:lvl6pPr marL="0" marR="0" lvl="5" indent="0" algn="r">
              <a:lnSpc>
                <a:spcPct val="100000"/>
              </a:lnSpc>
              <a:spcBef>
                <a:spcPts val="0"/>
              </a:spcBef>
              <a:spcAft>
                <a:spcPts val="0"/>
              </a:spcAft>
              <a:buClr>
                <a:srgbClr val="2E3037"/>
              </a:buClr>
              <a:buSzPts val="1200"/>
              <a:buFont typeface="Quicksand"/>
              <a:buNone/>
              <a:defRPr>
                <a:solidFill>
                  <a:srgbClr val="2E3037"/>
                </a:solidFill>
              </a:defRPr>
            </a:lvl6pPr>
            <a:lvl7pPr marL="0" marR="0" lvl="6" indent="0" algn="r">
              <a:lnSpc>
                <a:spcPct val="100000"/>
              </a:lnSpc>
              <a:spcBef>
                <a:spcPts val="0"/>
              </a:spcBef>
              <a:spcAft>
                <a:spcPts val="0"/>
              </a:spcAft>
              <a:buClr>
                <a:srgbClr val="2E3037"/>
              </a:buClr>
              <a:buSzPts val="1200"/>
              <a:buFont typeface="Quicksand"/>
              <a:buNone/>
              <a:defRPr>
                <a:solidFill>
                  <a:srgbClr val="2E3037"/>
                </a:solidFill>
              </a:defRPr>
            </a:lvl7pPr>
            <a:lvl8pPr marL="0" marR="0" lvl="7" indent="0" algn="r">
              <a:lnSpc>
                <a:spcPct val="100000"/>
              </a:lnSpc>
              <a:spcBef>
                <a:spcPts val="0"/>
              </a:spcBef>
              <a:spcAft>
                <a:spcPts val="0"/>
              </a:spcAft>
              <a:buClr>
                <a:srgbClr val="2E3037"/>
              </a:buClr>
              <a:buSzPts val="1200"/>
              <a:buFont typeface="Quicksand"/>
              <a:buNone/>
              <a:defRPr>
                <a:solidFill>
                  <a:srgbClr val="2E3037"/>
                </a:solidFill>
              </a:defRPr>
            </a:lvl8pPr>
            <a:lvl9pPr marL="0" marR="0" lvl="8" indent="0" algn="r">
              <a:lnSpc>
                <a:spcPct val="100000"/>
              </a:lnSpc>
              <a:spcBef>
                <a:spcPts val="0"/>
              </a:spcBef>
              <a:spcAft>
                <a:spcPts val="0"/>
              </a:spcAft>
              <a:buClr>
                <a:srgbClr val="2E3037"/>
              </a:buClr>
              <a:buSzPts val="1200"/>
              <a:buFont typeface="Quicksand"/>
              <a:buNone/>
              <a:defRPr>
                <a:solidFill>
                  <a:srgbClr val="2E3037"/>
                </a:solidFill>
              </a:defRPr>
            </a:lvl9pPr>
          </a:lstStyle>
          <a:p>
            <a:pPr marL="0" lvl="0" indent="0" algn="r" rtl="0">
              <a:spcBef>
                <a:spcPts val="0"/>
              </a:spcBef>
              <a:spcAft>
                <a:spcPts val="0"/>
              </a:spcAft>
              <a:buNone/>
            </a:pPr>
            <a:fld id="{00000000-1234-1234-1234-123412341234}" type="slidenum">
              <a:rPr lang="en-US"/>
              <a:t>‹#›</a:t>
            </a:fld>
            <a:endParaRPr>
              <a:solidFill>
                <a:schemeClr val="accent1"/>
              </a:solidFill>
            </a:endParaRPr>
          </a:p>
        </p:txBody>
      </p:sp>
      <p:cxnSp>
        <p:nvCxnSpPr>
          <p:cNvPr id="26" name="Google Shape;26;p4"/>
          <p:cNvCxnSpPr/>
          <p:nvPr/>
        </p:nvCxnSpPr>
        <p:spPr>
          <a:xfrm flipH="1">
            <a:off x="945638" y="0"/>
            <a:ext cx="1" cy="5143500"/>
          </a:xfrm>
          <a:prstGeom prst="straightConnector1">
            <a:avLst/>
          </a:prstGeom>
          <a:noFill/>
          <a:ln w="9525" cap="flat" cmpd="sng">
            <a:solidFill>
              <a:srgbClr val="2E3037"/>
            </a:solidFill>
            <a:prstDash val="solid"/>
            <a:round/>
            <a:headEnd type="none" w="sm" len="sm"/>
            <a:tailEnd type="none" w="sm" len="sm"/>
          </a:ln>
        </p:spPr>
      </p:cxnSp>
      <p:sp>
        <p:nvSpPr>
          <p:cNvPr id="27" name="Google Shape;27;p4"/>
          <p:cNvSpPr/>
          <p:nvPr/>
        </p:nvSpPr>
        <p:spPr>
          <a:xfrm>
            <a:off x="844674" y="2470799"/>
            <a:ext cx="201901" cy="201901"/>
          </a:xfrm>
          <a:prstGeom prst="ellipse">
            <a:avLst/>
          </a:prstGeom>
          <a:solidFill>
            <a:schemeClr val="accent1"/>
          </a:solidFill>
          <a:ln w="9525" cap="flat" cmpd="sng">
            <a:solidFill>
              <a:srgbClr val="2E3037"/>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_1">
  <p:cSld name="TITLE_1">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1530175" y="2307788"/>
            <a:ext cx="6767101" cy="532200"/>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chemeClr val="accent1"/>
              </a:buClr>
              <a:buSzPts val="3000"/>
              <a:buFont typeface="Quicksand"/>
              <a:buNone/>
              <a:defRPr sz="3000"/>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30" name="Google Shape;30;p5"/>
          <p:cNvSpPr txBox="1">
            <a:spLocks noGrp="1"/>
          </p:cNvSpPr>
          <p:nvPr>
            <p:ph type="body" idx="1"/>
          </p:nvPr>
        </p:nvSpPr>
        <p:spPr>
          <a:xfrm>
            <a:off x="1567326" y="2782913"/>
            <a:ext cx="6927901" cy="353101"/>
          </a:xfrm>
          <a:prstGeom prst="rect">
            <a:avLst/>
          </a:prstGeom>
          <a:noFill/>
          <a:ln>
            <a:noFill/>
          </a:ln>
        </p:spPr>
        <p:txBody>
          <a:bodyPr spcFirstLastPara="1" wrap="square" lIns="91400" tIns="91400" rIns="91400" bIns="91400" anchor="t" anchorCtr="0">
            <a:normAutofit/>
          </a:bodyPr>
          <a:lstStyle>
            <a:lvl1pPr marL="457200" lvl="0" indent="-228600" algn="l">
              <a:lnSpc>
                <a:spcPct val="100000"/>
              </a:lnSpc>
              <a:spcBef>
                <a:spcPts val="0"/>
              </a:spcBef>
              <a:spcAft>
                <a:spcPts val="0"/>
              </a:spcAft>
              <a:buClr>
                <a:srgbClr val="FFFFFF"/>
              </a:buClr>
              <a:buSzPts val="1800"/>
              <a:buFont typeface="Quicksand"/>
              <a:buNone/>
              <a:defRPr sz="1800"/>
            </a:lvl1pPr>
            <a:lvl2pPr marL="914400" lvl="1" indent="-228600" algn="l">
              <a:lnSpc>
                <a:spcPct val="100000"/>
              </a:lnSpc>
              <a:spcBef>
                <a:spcPts val="0"/>
              </a:spcBef>
              <a:spcAft>
                <a:spcPts val="0"/>
              </a:spcAft>
              <a:buClr>
                <a:srgbClr val="FFFFFF"/>
              </a:buClr>
              <a:buSzPts val="1800"/>
              <a:buFont typeface="Quicksand"/>
              <a:buNone/>
              <a:defRPr sz="1800"/>
            </a:lvl2pPr>
            <a:lvl3pPr marL="1371600" lvl="2" indent="-228600" algn="l">
              <a:lnSpc>
                <a:spcPct val="100000"/>
              </a:lnSpc>
              <a:spcBef>
                <a:spcPts val="0"/>
              </a:spcBef>
              <a:spcAft>
                <a:spcPts val="0"/>
              </a:spcAft>
              <a:buClr>
                <a:srgbClr val="FFFFFF"/>
              </a:buClr>
              <a:buSzPts val="1800"/>
              <a:buFont typeface="Quicksand"/>
              <a:buNone/>
              <a:defRPr sz="1800"/>
            </a:lvl3pPr>
            <a:lvl4pPr marL="1828800" lvl="3" indent="-228600" algn="l">
              <a:lnSpc>
                <a:spcPct val="100000"/>
              </a:lnSpc>
              <a:spcBef>
                <a:spcPts val="0"/>
              </a:spcBef>
              <a:spcAft>
                <a:spcPts val="0"/>
              </a:spcAft>
              <a:buClr>
                <a:srgbClr val="FFFFFF"/>
              </a:buClr>
              <a:buSzPts val="1800"/>
              <a:buFont typeface="Quicksand"/>
              <a:buNone/>
              <a:defRPr sz="1800"/>
            </a:lvl4pPr>
            <a:lvl5pPr marL="2286000" lvl="4" indent="-228600" algn="l">
              <a:lnSpc>
                <a:spcPct val="100000"/>
              </a:lnSpc>
              <a:spcBef>
                <a:spcPts val="0"/>
              </a:spcBef>
              <a:spcAft>
                <a:spcPts val="0"/>
              </a:spcAft>
              <a:buClr>
                <a:srgbClr val="FFFFFF"/>
              </a:buClr>
              <a:buSzPts val="1800"/>
              <a:buFont typeface="Quicksand"/>
              <a:buNone/>
              <a:defRPr sz="1800"/>
            </a:lvl5pPr>
            <a:lvl6pPr marL="2743200" lvl="5" indent="-381000" algn="l">
              <a:lnSpc>
                <a:spcPct val="100000"/>
              </a:lnSpc>
              <a:spcBef>
                <a:spcPts val="600"/>
              </a:spcBef>
              <a:spcAft>
                <a:spcPts val="0"/>
              </a:spcAft>
              <a:buSzPts val="2400"/>
              <a:buChar char="■"/>
              <a:defRPr/>
            </a:lvl6pPr>
            <a:lvl7pPr marL="3200400" lvl="6" indent="-381000" algn="l">
              <a:lnSpc>
                <a:spcPct val="100000"/>
              </a:lnSpc>
              <a:spcBef>
                <a:spcPts val="600"/>
              </a:spcBef>
              <a:spcAft>
                <a:spcPts val="0"/>
              </a:spcAft>
              <a:buSzPts val="2400"/>
              <a:buChar char="●"/>
              <a:defRPr/>
            </a:lvl7pPr>
            <a:lvl8pPr marL="3657600" lvl="7" indent="-381000" algn="l">
              <a:lnSpc>
                <a:spcPct val="100000"/>
              </a:lnSpc>
              <a:spcBef>
                <a:spcPts val="600"/>
              </a:spcBef>
              <a:spcAft>
                <a:spcPts val="0"/>
              </a:spcAft>
              <a:buSzPts val="2400"/>
              <a:buChar char="○"/>
              <a:defRPr/>
            </a:lvl8pPr>
            <a:lvl9pPr marL="4114800" lvl="8" indent="-381000" algn="l">
              <a:lnSpc>
                <a:spcPct val="100000"/>
              </a:lnSpc>
              <a:spcBef>
                <a:spcPts val="600"/>
              </a:spcBef>
              <a:spcAft>
                <a:spcPts val="0"/>
              </a:spcAft>
              <a:buSzPts val="2400"/>
              <a:buChar char="■"/>
              <a:defRPr/>
            </a:lvl9pPr>
          </a:lstStyle>
          <a:p>
            <a:endParaRPr/>
          </a:p>
        </p:txBody>
      </p:sp>
      <p:sp>
        <p:nvSpPr>
          <p:cNvPr id="31" name="Google Shape;31;p5"/>
          <p:cNvSpPr txBox="1">
            <a:spLocks noGrp="1"/>
          </p:cNvSpPr>
          <p:nvPr>
            <p:ph type="sldNum" idx="12"/>
          </p:nvPr>
        </p:nvSpPr>
        <p:spPr>
          <a:xfrm>
            <a:off x="8706791" y="4752130"/>
            <a:ext cx="365067" cy="360651"/>
          </a:xfrm>
          <a:prstGeom prst="rect">
            <a:avLst/>
          </a:prstGeom>
          <a:noFill/>
          <a:ln>
            <a:noFill/>
          </a:ln>
        </p:spPr>
        <p:txBody>
          <a:bodyPr spcFirstLastPara="1" wrap="square" lIns="91400" tIns="91400" rIns="91400" bIns="91400" anchor="t" anchorCtr="0">
            <a:spAutoFit/>
          </a:bodyPr>
          <a:lstStyle>
            <a:lvl1pPr marL="0" lvl="0"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1pPr>
            <a:lvl2pPr marL="0" lvl="1"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2pPr>
            <a:lvl3pPr marL="0" lvl="2"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3pPr>
            <a:lvl4pPr marL="0" lvl="3"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4pPr>
            <a:lvl5pPr marL="0" lvl="4"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5pPr>
            <a:lvl6pPr marL="0" lvl="5"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6pPr>
            <a:lvl7pPr marL="0" lvl="6"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7pPr>
            <a:lvl8pPr marL="0" lvl="7"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8pPr>
            <a:lvl9pPr marL="0" lvl="8"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US"/>
              <a:t>‹#›</a:t>
            </a:fld>
            <a:endParaRPr/>
          </a:p>
        </p:txBody>
      </p:sp>
      <p:cxnSp>
        <p:nvCxnSpPr>
          <p:cNvPr id="32" name="Google Shape;32;p5"/>
          <p:cNvCxnSpPr/>
          <p:nvPr/>
        </p:nvCxnSpPr>
        <p:spPr>
          <a:xfrm flipH="1">
            <a:off x="939644" y="0"/>
            <a:ext cx="1" cy="5143500"/>
          </a:xfrm>
          <a:prstGeom prst="straightConnector1">
            <a:avLst/>
          </a:prstGeom>
          <a:noFill/>
          <a:ln w="9525" cap="flat" cmpd="sng">
            <a:solidFill>
              <a:schemeClr val="accent5"/>
            </a:solidFill>
            <a:prstDash val="solid"/>
            <a:round/>
            <a:headEnd type="none" w="sm" len="sm"/>
            <a:tailEnd type="none" w="sm" len="sm"/>
          </a:ln>
        </p:spPr>
      </p:cxnSp>
      <p:sp>
        <p:nvSpPr>
          <p:cNvPr id="33" name="Google Shape;33;p5"/>
          <p:cNvSpPr/>
          <p:nvPr/>
        </p:nvSpPr>
        <p:spPr>
          <a:xfrm flipH="1">
            <a:off x="632556" y="2267403"/>
            <a:ext cx="614401" cy="614401"/>
          </a:xfrm>
          <a:prstGeom prst="ellipse">
            <a:avLst/>
          </a:prstGeom>
          <a:solidFill>
            <a:schemeClr val="accent1"/>
          </a:solidFill>
          <a:ln w="28575" cap="flat" cmpd="sng">
            <a:solidFill>
              <a:srgbClr val="2E3037"/>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_1_1">
  <p:cSld name="TITLE_1_1">
    <p:spTree>
      <p:nvGrpSpPr>
        <p:cNvPr id="1" name="Shape 34"/>
        <p:cNvGrpSpPr/>
        <p:nvPr/>
      </p:nvGrpSpPr>
      <p:grpSpPr>
        <a:xfrm>
          <a:off x="0" y="0"/>
          <a:ext cx="0" cy="0"/>
          <a:chOff x="0" y="0"/>
          <a:chExt cx="0" cy="0"/>
        </a:xfrm>
      </p:grpSpPr>
      <p:cxnSp>
        <p:nvCxnSpPr>
          <p:cNvPr id="35" name="Google Shape;35;p6"/>
          <p:cNvCxnSpPr/>
          <p:nvPr/>
        </p:nvCxnSpPr>
        <p:spPr>
          <a:xfrm flipH="1">
            <a:off x="945629" y="0"/>
            <a:ext cx="1" cy="5143500"/>
          </a:xfrm>
          <a:prstGeom prst="straightConnector1">
            <a:avLst/>
          </a:prstGeom>
          <a:noFill/>
          <a:ln w="9525" cap="flat" cmpd="sng">
            <a:solidFill>
              <a:schemeClr val="accent5"/>
            </a:solidFill>
            <a:prstDash val="solid"/>
            <a:round/>
            <a:headEnd type="none" w="sm" len="sm"/>
            <a:tailEnd type="none" w="sm" len="sm"/>
          </a:ln>
        </p:spPr>
      </p:cxnSp>
      <p:sp>
        <p:nvSpPr>
          <p:cNvPr id="36" name="Google Shape;36;p6"/>
          <p:cNvSpPr/>
          <p:nvPr/>
        </p:nvSpPr>
        <p:spPr>
          <a:xfrm>
            <a:off x="638324" y="2267417"/>
            <a:ext cx="614401" cy="614401"/>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6"/>
          <p:cNvSpPr txBox="1">
            <a:spLocks noGrp="1"/>
          </p:cNvSpPr>
          <p:nvPr>
            <p:ph type="body" idx="1"/>
          </p:nvPr>
        </p:nvSpPr>
        <p:spPr>
          <a:xfrm>
            <a:off x="1633224" y="2161800"/>
            <a:ext cx="6700502" cy="819900"/>
          </a:xfrm>
          <a:prstGeom prst="rect">
            <a:avLst/>
          </a:prstGeom>
          <a:noFill/>
          <a:ln>
            <a:noFill/>
          </a:ln>
        </p:spPr>
        <p:txBody>
          <a:bodyPr spcFirstLastPara="1" wrap="square" lIns="91400" tIns="91400" rIns="91400" bIns="91400" anchor="ctr" anchorCtr="0">
            <a:normAutofit/>
          </a:bodyPr>
          <a:lstStyle>
            <a:lvl1pPr marL="457200" lvl="0" indent="-406400" algn="l">
              <a:lnSpc>
                <a:spcPct val="100000"/>
              </a:lnSpc>
              <a:spcBef>
                <a:spcPts val="600"/>
              </a:spcBef>
              <a:spcAft>
                <a:spcPts val="0"/>
              </a:spcAft>
              <a:buSzPts val="2800"/>
              <a:buChar char="◦"/>
              <a:defRPr sz="2800" i="1">
                <a:solidFill>
                  <a:schemeClr val="accent1"/>
                </a:solidFill>
              </a:defRPr>
            </a:lvl1pPr>
            <a:lvl2pPr marL="914400" lvl="1" indent="-406400" algn="l">
              <a:lnSpc>
                <a:spcPct val="100000"/>
              </a:lnSpc>
              <a:spcBef>
                <a:spcPts val="600"/>
              </a:spcBef>
              <a:spcAft>
                <a:spcPts val="0"/>
              </a:spcAft>
              <a:buSzPts val="2800"/>
              <a:buChar char="▫"/>
              <a:defRPr sz="2800" i="1">
                <a:solidFill>
                  <a:schemeClr val="accent1"/>
                </a:solidFill>
              </a:defRPr>
            </a:lvl2pPr>
            <a:lvl3pPr marL="1371600" lvl="2" indent="-406400" algn="l">
              <a:lnSpc>
                <a:spcPct val="100000"/>
              </a:lnSpc>
              <a:spcBef>
                <a:spcPts val="600"/>
              </a:spcBef>
              <a:spcAft>
                <a:spcPts val="0"/>
              </a:spcAft>
              <a:buSzPts val="2800"/>
              <a:buChar char="■"/>
              <a:defRPr sz="2800" i="1">
                <a:solidFill>
                  <a:schemeClr val="accent1"/>
                </a:solidFill>
              </a:defRPr>
            </a:lvl3pPr>
            <a:lvl4pPr marL="1828800" lvl="3" indent="-406400" algn="l">
              <a:lnSpc>
                <a:spcPct val="100000"/>
              </a:lnSpc>
              <a:spcBef>
                <a:spcPts val="600"/>
              </a:spcBef>
              <a:spcAft>
                <a:spcPts val="0"/>
              </a:spcAft>
              <a:buSzPts val="2800"/>
              <a:buChar char="●"/>
              <a:defRPr sz="2800" i="1">
                <a:solidFill>
                  <a:schemeClr val="accent1"/>
                </a:solidFill>
              </a:defRPr>
            </a:lvl4pPr>
            <a:lvl5pPr marL="2286000" lvl="4" indent="-406400" algn="l">
              <a:lnSpc>
                <a:spcPct val="100000"/>
              </a:lnSpc>
              <a:spcBef>
                <a:spcPts val="600"/>
              </a:spcBef>
              <a:spcAft>
                <a:spcPts val="0"/>
              </a:spcAft>
              <a:buSzPts val="2800"/>
              <a:buChar char="○"/>
              <a:defRPr sz="2800" i="1">
                <a:solidFill>
                  <a:schemeClr val="accent1"/>
                </a:solidFill>
              </a:defRPr>
            </a:lvl5pPr>
            <a:lvl6pPr marL="2743200" lvl="5" indent="-381000" algn="l">
              <a:lnSpc>
                <a:spcPct val="100000"/>
              </a:lnSpc>
              <a:spcBef>
                <a:spcPts val="600"/>
              </a:spcBef>
              <a:spcAft>
                <a:spcPts val="0"/>
              </a:spcAft>
              <a:buSzPts val="2400"/>
              <a:buChar char="■"/>
              <a:defRPr/>
            </a:lvl6pPr>
            <a:lvl7pPr marL="3200400" lvl="6" indent="-381000" algn="l">
              <a:lnSpc>
                <a:spcPct val="100000"/>
              </a:lnSpc>
              <a:spcBef>
                <a:spcPts val="600"/>
              </a:spcBef>
              <a:spcAft>
                <a:spcPts val="0"/>
              </a:spcAft>
              <a:buSzPts val="2400"/>
              <a:buChar char="●"/>
              <a:defRPr/>
            </a:lvl7pPr>
            <a:lvl8pPr marL="3657600" lvl="7" indent="-381000" algn="l">
              <a:lnSpc>
                <a:spcPct val="100000"/>
              </a:lnSpc>
              <a:spcBef>
                <a:spcPts val="600"/>
              </a:spcBef>
              <a:spcAft>
                <a:spcPts val="0"/>
              </a:spcAft>
              <a:buSzPts val="2400"/>
              <a:buChar char="○"/>
              <a:defRPr/>
            </a:lvl8pPr>
            <a:lvl9pPr marL="4114800" lvl="8" indent="-381000" algn="l">
              <a:lnSpc>
                <a:spcPct val="100000"/>
              </a:lnSpc>
              <a:spcBef>
                <a:spcPts val="600"/>
              </a:spcBef>
              <a:spcAft>
                <a:spcPts val="0"/>
              </a:spcAft>
              <a:buSzPts val="2400"/>
              <a:buChar char="■"/>
              <a:defRPr/>
            </a:lvl9pPr>
          </a:lstStyle>
          <a:p>
            <a:endParaRPr/>
          </a:p>
        </p:txBody>
      </p:sp>
      <p:sp>
        <p:nvSpPr>
          <p:cNvPr id="38" name="Google Shape;38;p6"/>
          <p:cNvSpPr txBox="1"/>
          <p:nvPr/>
        </p:nvSpPr>
        <p:spPr>
          <a:xfrm>
            <a:off x="286540" y="2244031"/>
            <a:ext cx="1306202" cy="919451"/>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chemeClr val="accent1"/>
              </a:buClr>
              <a:buSzPts val="4800"/>
              <a:buFont typeface="Quicksand"/>
              <a:buNone/>
            </a:pPr>
            <a:r>
              <a:rPr lang="en-US" sz="4800" b="1" i="0" u="none" strike="noStrike" cap="none">
                <a:solidFill>
                  <a:schemeClr val="accent1"/>
                </a:solidFill>
                <a:latin typeface="Quicksand"/>
                <a:ea typeface="Quicksand"/>
                <a:cs typeface="Quicksand"/>
                <a:sym typeface="Quicksand"/>
              </a:rPr>
              <a:t>“</a:t>
            </a:r>
            <a:endParaRPr/>
          </a:p>
        </p:txBody>
      </p:sp>
      <p:sp>
        <p:nvSpPr>
          <p:cNvPr id="39" name="Google Shape;39;p6"/>
          <p:cNvSpPr txBox="1">
            <a:spLocks noGrp="1"/>
          </p:cNvSpPr>
          <p:nvPr>
            <p:ph type="sldNum" idx="12"/>
          </p:nvPr>
        </p:nvSpPr>
        <p:spPr>
          <a:xfrm>
            <a:off x="8706791" y="4752130"/>
            <a:ext cx="365067" cy="360651"/>
          </a:xfrm>
          <a:prstGeom prst="rect">
            <a:avLst/>
          </a:prstGeom>
          <a:noFill/>
          <a:ln>
            <a:noFill/>
          </a:ln>
        </p:spPr>
        <p:txBody>
          <a:bodyPr spcFirstLastPara="1" wrap="square" lIns="91400" tIns="91400" rIns="91400" bIns="91400" anchor="t" anchorCtr="0">
            <a:spAutoFit/>
          </a:bodyPr>
          <a:lstStyle>
            <a:lvl1pPr marL="0" lvl="0"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1pPr>
            <a:lvl2pPr marL="0" lvl="1"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2pPr>
            <a:lvl3pPr marL="0" lvl="2"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3pPr>
            <a:lvl4pPr marL="0" lvl="3"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4pPr>
            <a:lvl5pPr marL="0" lvl="4"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5pPr>
            <a:lvl6pPr marL="0" lvl="5"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6pPr>
            <a:lvl7pPr marL="0" lvl="6"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7pPr>
            <a:lvl8pPr marL="0" lvl="7"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8pPr>
            <a:lvl9pPr marL="0" lvl="8"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_AND_BODY">
  <p:cSld name="TITLE_AND_BODY 2">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4" y="549649"/>
            <a:ext cx="6858001" cy="345001"/>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42" name="Google Shape;42;p7"/>
          <p:cNvSpPr txBox="1">
            <a:spLocks noGrp="1"/>
          </p:cNvSpPr>
          <p:nvPr>
            <p:ph type="body" idx="1"/>
          </p:nvPr>
        </p:nvSpPr>
        <p:spPr>
          <a:xfrm>
            <a:off x="1165498" y="1086798"/>
            <a:ext cx="6858001" cy="3725702"/>
          </a:xfrm>
          <a:prstGeom prst="rect">
            <a:avLst/>
          </a:prstGeom>
          <a:noFill/>
          <a:ln>
            <a:noFill/>
          </a:ln>
        </p:spPr>
        <p:txBody>
          <a:bodyPr spcFirstLastPara="1" wrap="square" lIns="91400" tIns="91400" rIns="91400" bIns="91400" anchor="t" anchorCtr="0">
            <a:normAutofit/>
          </a:bodyPr>
          <a:lstStyle>
            <a:lvl1pPr marL="457200" lvl="0" indent="-419100" algn="l">
              <a:lnSpc>
                <a:spcPct val="100000"/>
              </a:lnSpc>
              <a:spcBef>
                <a:spcPts val="600"/>
              </a:spcBef>
              <a:spcAft>
                <a:spcPts val="0"/>
              </a:spcAft>
              <a:buClr>
                <a:srgbClr val="F3F3F3"/>
              </a:buClr>
              <a:buSzPts val="3000"/>
              <a:buChar char="◦"/>
              <a:defRPr sz="3000">
                <a:solidFill>
                  <a:srgbClr val="F3F3F3"/>
                </a:solidFill>
              </a:defRPr>
            </a:lvl1pPr>
            <a:lvl2pPr marL="914400" lvl="1" indent="-419100" algn="l">
              <a:lnSpc>
                <a:spcPct val="100000"/>
              </a:lnSpc>
              <a:spcBef>
                <a:spcPts val="600"/>
              </a:spcBef>
              <a:spcAft>
                <a:spcPts val="0"/>
              </a:spcAft>
              <a:buClr>
                <a:srgbClr val="F3F3F3"/>
              </a:buClr>
              <a:buSzPts val="3000"/>
              <a:buChar char="▫"/>
              <a:defRPr sz="3000">
                <a:solidFill>
                  <a:srgbClr val="F3F3F3"/>
                </a:solidFill>
              </a:defRPr>
            </a:lvl2pPr>
            <a:lvl3pPr marL="1371600" lvl="2" indent="-419100" algn="l">
              <a:lnSpc>
                <a:spcPct val="100000"/>
              </a:lnSpc>
              <a:spcBef>
                <a:spcPts val="600"/>
              </a:spcBef>
              <a:spcAft>
                <a:spcPts val="0"/>
              </a:spcAft>
              <a:buClr>
                <a:srgbClr val="F3F3F3"/>
              </a:buClr>
              <a:buSzPts val="3000"/>
              <a:buChar char="■"/>
              <a:defRPr sz="3000">
                <a:solidFill>
                  <a:srgbClr val="F3F3F3"/>
                </a:solidFill>
              </a:defRPr>
            </a:lvl3pPr>
            <a:lvl4pPr marL="1828800" lvl="3" indent="-419100" algn="l">
              <a:lnSpc>
                <a:spcPct val="100000"/>
              </a:lnSpc>
              <a:spcBef>
                <a:spcPts val="600"/>
              </a:spcBef>
              <a:spcAft>
                <a:spcPts val="0"/>
              </a:spcAft>
              <a:buClr>
                <a:srgbClr val="F3F3F3"/>
              </a:buClr>
              <a:buSzPts val="3000"/>
              <a:buChar char="●"/>
              <a:defRPr sz="3000">
                <a:solidFill>
                  <a:srgbClr val="F3F3F3"/>
                </a:solidFill>
              </a:defRPr>
            </a:lvl4pPr>
            <a:lvl5pPr marL="2286000" lvl="4" indent="-419100" algn="l">
              <a:lnSpc>
                <a:spcPct val="100000"/>
              </a:lnSpc>
              <a:spcBef>
                <a:spcPts val="600"/>
              </a:spcBef>
              <a:spcAft>
                <a:spcPts val="0"/>
              </a:spcAft>
              <a:buClr>
                <a:srgbClr val="F3F3F3"/>
              </a:buClr>
              <a:buSzPts val="3000"/>
              <a:buChar char="○"/>
              <a:defRPr sz="3000">
                <a:solidFill>
                  <a:srgbClr val="F3F3F3"/>
                </a:solidFill>
              </a:defRPr>
            </a:lvl5pPr>
            <a:lvl6pPr marL="2743200" lvl="5" indent="-381000" algn="l">
              <a:lnSpc>
                <a:spcPct val="100000"/>
              </a:lnSpc>
              <a:spcBef>
                <a:spcPts val="600"/>
              </a:spcBef>
              <a:spcAft>
                <a:spcPts val="0"/>
              </a:spcAft>
              <a:buSzPts val="2400"/>
              <a:buChar char="■"/>
              <a:defRPr/>
            </a:lvl6pPr>
            <a:lvl7pPr marL="3200400" lvl="6" indent="-381000" algn="l">
              <a:lnSpc>
                <a:spcPct val="100000"/>
              </a:lnSpc>
              <a:spcBef>
                <a:spcPts val="600"/>
              </a:spcBef>
              <a:spcAft>
                <a:spcPts val="0"/>
              </a:spcAft>
              <a:buSzPts val="2400"/>
              <a:buChar char="●"/>
              <a:defRPr/>
            </a:lvl7pPr>
            <a:lvl8pPr marL="3657600" lvl="7" indent="-381000" algn="l">
              <a:lnSpc>
                <a:spcPct val="100000"/>
              </a:lnSpc>
              <a:spcBef>
                <a:spcPts val="600"/>
              </a:spcBef>
              <a:spcAft>
                <a:spcPts val="0"/>
              </a:spcAft>
              <a:buSzPts val="2400"/>
              <a:buChar char="○"/>
              <a:defRPr/>
            </a:lvl8pPr>
            <a:lvl9pPr marL="4114800" lvl="8" indent="-381000" algn="l">
              <a:lnSpc>
                <a:spcPct val="100000"/>
              </a:lnSpc>
              <a:spcBef>
                <a:spcPts val="600"/>
              </a:spcBef>
              <a:spcAft>
                <a:spcPts val="0"/>
              </a:spcAft>
              <a:buSzPts val="2400"/>
              <a:buChar char="■"/>
              <a:defRPr/>
            </a:lvl9pPr>
          </a:lstStyle>
          <a:p>
            <a:endParaRPr/>
          </a:p>
        </p:txBody>
      </p:sp>
      <p:sp>
        <p:nvSpPr>
          <p:cNvPr id="43" name="Google Shape;43;p7"/>
          <p:cNvSpPr txBox="1">
            <a:spLocks noGrp="1"/>
          </p:cNvSpPr>
          <p:nvPr>
            <p:ph type="sldNum" idx="12"/>
          </p:nvPr>
        </p:nvSpPr>
        <p:spPr>
          <a:xfrm>
            <a:off x="8706791" y="4752130"/>
            <a:ext cx="365067" cy="360651"/>
          </a:xfrm>
          <a:prstGeom prst="rect">
            <a:avLst/>
          </a:prstGeom>
          <a:noFill/>
          <a:ln>
            <a:noFill/>
          </a:ln>
        </p:spPr>
        <p:txBody>
          <a:bodyPr spcFirstLastPara="1" wrap="square" lIns="91400" tIns="91400" rIns="91400" bIns="91400" anchor="t" anchorCtr="0">
            <a:spAutoFit/>
          </a:bodyPr>
          <a:lstStyle>
            <a:lvl1pPr marL="0" lvl="0"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1pPr>
            <a:lvl2pPr marL="0" lvl="1"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2pPr>
            <a:lvl3pPr marL="0" lvl="2"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3pPr>
            <a:lvl4pPr marL="0" lvl="3"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4pPr>
            <a:lvl5pPr marL="0" lvl="4"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5pPr>
            <a:lvl6pPr marL="0" lvl="5"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6pPr>
            <a:lvl7pPr marL="0" lvl="6"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7pPr>
            <a:lvl8pPr marL="0" lvl="7"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8pPr>
            <a:lvl9pPr marL="0" lvl="8"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US"/>
              <a:t>‹#›</a:t>
            </a:fld>
            <a:endParaRPr/>
          </a:p>
        </p:txBody>
      </p:sp>
      <p:cxnSp>
        <p:nvCxnSpPr>
          <p:cNvPr id="44" name="Google Shape;44;p7"/>
          <p:cNvCxnSpPr/>
          <p:nvPr/>
        </p:nvCxnSpPr>
        <p:spPr>
          <a:xfrm flipH="1">
            <a:off x="945638" y="0"/>
            <a:ext cx="1" cy="5143500"/>
          </a:xfrm>
          <a:prstGeom prst="straightConnector1">
            <a:avLst/>
          </a:prstGeom>
          <a:noFill/>
          <a:ln w="9525" cap="flat" cmpd="sng">
            <a:solidFill>
              <a:schemeClr val="accent5"/>
            </a:solidFill>
            <a:prstDash val="solid"/>
            <a:round/>
            <a:headEnd type="none" w="sm" len="sm"/>
            <a:tailEnd type="none" w="sm" len="sm"/>
          </a:ln>
        </p:spPr>
      </p:cxnSp>
      <p:sp>
        <p:nvSpPr>
          <p:cNvPr id="45" name="Google Shape;45;p7"/>
          <p:cNvSpPr/>
          <p:nvPr/>
        </p:nvSpPr>
        <p:spPr>
          <a:xfrm>
            <a:off x="874396" y="605793"/>
            <a:ext cx="142501" cy="142501"/>
          </a:xfrm>
          <a:prstGeom prst="ellipse">
            <a:avLst/>
          </a:prstGeom>
          <a:solidFill>
            <a:schemeClr val="accent1"/>
          </a:solidFill>
          <a:ln w="28575" cap="flat" cmpd="sng">
            <a:solidFill>
              <a:srgbClr val="2E3037"/>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7"/>
          <p:cNvSpPr/>
          <p:nvPr/>
        </p:nvSpPr>
        <p:spPr>
          <a:xfrm>
            <a:off x="844674" y="1400720"/>
            <a:ext cx="201901" cy="201902"/>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_ONLY" type="titleOnly">
  <p:cSld name="TITLE_ONLY">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165474" y="549649"/>
            <a:ext cx="6858001" cy="345001"/>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60" name="Google Shape;60;p10"/>
          <p:cNvSpPr txBox="1">
            <a:spLocks noGrp="1"/>
          </p:cNvSpPr>
          <p:nvPr>
            <p:ph type="sldNum" idx="12"/>
          </p:nvPr>
        </p:nvSpPr>
        <p:spPr>
          <a:xfrm>
            <a:off x="8706791" y="4752130"/>
            <a:ext cx="365067" cy="360651"/>
          </a:xfrm>
          <a:prstGeom prst="rect">
            <a:avLst/>
          </a:prstGeom>
          <a:noFill/>
          <a:ln>
            <a:noFill/>
          </a:ln>
        </p:spPr>
        <p:txBody>
          <a:bodyPr spcFirstLastPara="1" wrap="square" lIns="91400" tIns="91400" rIns="91400" bIns="91400" anchor="t" anchorCtr="0">
            <a:spAutoFit/>
          </a:bodyPr>
          <a:lstStyle>
            <a:lvl1pPr marL="0" lvl="0"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1pPr>
            <a:lvl2pPr marL="0" lvl="1"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2pPr>
            <a:lvl3pPr marL="0" lvl="2"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3pPr>
            <a:lvl4pPr marL="0" lvl="3"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4pPr>
            <a:lvl5pPr marL="0" lvl="4"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5pPr>
            <a:lvl6pPr marL="0" lvl="5"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6pPr>
            <a:lvl7pPr marL="0" lvl="6"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7pPr>
            <a:lvl8pPr marL="0" lvl="7"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8pPr>
            <a:lvl9pPr marL="0" lvl="8" indent="0" algn="r">
              <a:lnSpc>
                <a:spcPct val="100000"/>
              </a:lnSpc>
              <a:spcBef>
                <a:spcPts val="0"/>
              </a:spcBef>
              <a:spcAft>
                <a:spcPts val="0"/>
              </a:spcAft>
              <a:buClr>
                <a:schemeClr val="accent1"/>
              </a:buClr>
              <a:buSzPts val="1200"/>
              <a:buFont typeface="Quicksand"/>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US"/>
              <a:t>‹#›</a:t>
            </a:fld>
            <a:endParaRPr/>
          </a:p>
        </p:txBody>
      </p:sp>
      <p:cxnSp>
        <p:nvCxnSpPr>
          <p:cNvPr id="61" name="Google Shape;61;p10"/>
          <p:cNvCxnSpPr/>
          <p:nvPr/>
        </p:nvCxnSpPr>
        <p:spPr>
          <a:xfrm flipH="1">
            <a:off x="945638" y="0"/>
            <a:ext cx="1" cy="5143500"/>
          </a:xfrm>
          <a:prstGeom prst="straightConnector1">
            <a:avLst/>
          </a:prstGeom>
          <a:noFill/>
          <a:ln w="9525" cap="flat" cmpd="sng">
            <a:solidFill>
              <a:schemeClr val="accent5"/>
            </a:solidFill>
            <a:prstDash val="solid"/>
            <a:round/>
            <a:headEnd type="none" w="sm" len="sm"/>
            <a:tailEnd type="none" w="sm" len="sm"/>
          </a:ln>
        </p:spPr>
      </p:cxnSp>
      <p:sp>
        <p:nvSpPr>
          <p:cNvPr id="62" name="Google Shape;62;p10"/>
          <p:cNvSpPr/>
          <p:nvPr/>
        </p:nvSpPr>
        <p:spPr>
          <a:xfrm>
            <a:off x="874396" y="605793"/>
            <a:ext cx="142501" cy="142501"/>
          </a:xfrm>
          <a:prstGeom prst="ellipse">
            <a:avLst/>
          </a:prstGeom>
          <a:solidFill>
            <a:schemeClr val="accent1"/>
          </a:solidFill>
          <a:ln w="28575" cap="flat" cmpd="sng">
            <a:solidFill>
              <a:srgbClr val="2E3037"/>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06791" y="4752130"/>
            <a:ext cx="365067" cy="360651"/>
          </a:xfrm>
          <a:prstGeom prst="rect">
            <a:avLst/>
          </a:prstGeom>
          <a:noFill/>
          <a:ln>
            <a:noFill/>
          </a:ln>
        </p:spPr>
        <p:txBody>
          <a:bodyPr spcFirstLastPara="1" wrap="square" lIns="91400" tIns="91400" rIns="91400" bIns="91400" anchor="t" anchorCtr="0">
            <a:spAutoFit/>
          </a:bodyPr>
          <a:lstStyle>
            <a:lvl1pPr marL="0" marR="0" lvl="0" indent="0" algn="r" rtl="0">
              <a:lnSpc>
                <a:spcPct val="100000"/>
              </a:lnSpc>
              <a:spcBef>
                <a:spcPts val="0"/>
              </a:spcBef>
              <a:spcAft>
                <a:spcPts val="0"/>
              </a:spcAft>
              <a:buClr>
                <a:schemeClr val="accent1"/>
              </a:buClr>
              <a:buSzPts val="1200"/>
              <a:buFont typeface="Quicksand"/>
              <a:buNone/>
              <a:defRPr sz="1200" b="0" i="0" u="none" strike="noStrike" cap="none">
                <a:solidFill>
                  <a:schemeClr val="accent1"/>
                </a:solidFill>
                <a:latin typeface="Quicksand"/>
                <a:ea typeface="Quicksand"/>
                <a:cs typeface="Quicksand"/>
                <a:sym typeface="Quicksand"/>
              </a:defRPr>
            </a:lvl1pPr>
            <a:lvl2pPr marL="0" marR="0" lvl="1" indent="0" algn="r" rtl="0">
              <a:lnSpc>
                <a:spcPct val="100000"/>
              </a:lnSpc>
              <a:spcBef>
                <a:spcPts val="0"/>
              </a:spcBef>
              <a:spcAft>
                <a:spcPts val="0"/>
              </a:spcAft>
              <a:buClr>
                <a:schemeClr val="accent1"/>
              </a:buClr>
              <a:buSzPts val="1200"/>
              <a:buFont typeface="Quicksand"/>
              <a:buNone/>
              <a:defRPr sz="1200" b="0" i="0" u="none" strike="noStrike" cap="none">
                <a:solidFill>
                  <a:schemeClr val="accent1"/>
                </a:solidFill>
                <a:latin typeface="Quicksand"/>
                <a:ea typeface="Quicksand"/>
                <a:cs typeface="Quicksand"/>
                <a:sym typeface="Quicksand"/>
              </a:defRPr>
            </a:lvl2pPr>
            <a:lvl3pPr marL="0" marR="0" lvl="2" indent="0" algn="r" rtl="0">
              <a:lnSpc>
                <a:spcPct val="100000"/>
              </a:lnSpc>
              <a:spcBef>
                <a:spcPts val="0"/>
              </a:spcBef>
              <a:spcAft>
                <a:spcPts val="0"/>
              </a:spcAft>
              <a:buClr>
                <a:schemeClr val="accent1"/>
              </a:buClr>
              <a:buSzPts val="1200"/>
              <a:buFont typeface="Quicksand"/>
              <a:buNone/>
              <a:defRPr sz="1200" b="0" i="0" u="none" strike="noStrike" cap="none">
                <a:solidFill>
                  <a:schemeClr val="accent1"/>
                </a:solidFill>
                <a:latin typeface="Quicksand"/>
                <a:ea typeface="Quicksand"/>
                <a:cs typeface="Quicksand"/>
                <a:sym typeface="Quicksand"/>
              </a:defRPr>
            </a:lvl3pPr>
            <a:lvl4pPr marL="0" marR="0" lvl="3" indent="0" algn="r" rtl="0">
              <a:lnSpc>
                <a:spcPct val="100000"/>
              </a:lnSpc>
              <a:spcBef>
                <a:spcPts val="0"/>
              </a:spcBef>
              <a:spcAft>
                <a:spcPts val="0"/>
              </a:spcAft>
              <a:buClr>
                <a:schemeClr val="accent1"/>
              </a:buClr>
              <a:buSzPts val="1200"/>
              <a:buFont typeface="Quicksand"/>
              <a:buNone/>
              <a:defRPr sz="1200" b="0" i="0" u="none" strike="noStrike" cap="none">
                <a:solidFill>
                  <a:schemeClr val="accent1"/>
                </a:solidFill>
                <a:latin typeface="Quicksand"/>
                <a:ea typeface="Quicksand"/>
                <a:cs typeface="Quicksand"/>
                <a:sym typeface="Quicksand"/>
              </a:defRPr>
            </a:lvl4pPr>
            <a:lvl5pPr marL="0" marR="0" lvl="4" indent="0" algn="r" rtl="0">
              <a:lnSpc>
                <a:spcPct val="100000"/>
              </a:lnSpc>
              <a:spcBef>
                <a:spcPts val="0"/>
              </a:spcBef>
              <a:spcAft>
                <a:spcPts val="0"/>
              </a:spcAft>
              <a:buClr>
                <a:schemeClr val="accent1"/>
              </a:buClr>
              <a:buSzPts val="1200"/>
              <a:buFont typeface="Quicksand"/>
              <a:buNone/>
              <a:defRPr sz="1200" b="0" i="0" u="none" strike="noStrike" cap="none">
                <a:solidFill>
                  <a:schemeClr val="accent1"/>
                </a:solidFill>
                <a:latin typeface="Quicksand"/>
                <a:ea typeface="Quicksand"/>
                <a:cs typeface="Quicksand"/>
                <a:sym typeface="Quicksand"/>
              </a:defRPr>
            </a:lvl5pPr>
            <a:lvl6pPr marL="0" marR="0" lvl="5" indent="0" algn="r" rtl="0">
              <a:lnSpc>
                <a:spcPct val="100000"/>
              </a:lnSpc>
              <a:spcBef>
                <a:spcPts val="0"/>
              </a:spcBef>
              <a:spcAft>
                <a:spcPts val="0"/>
              </a:spcAft>
              <a:buClr>
                <a:schemeClr val="accent1"/>
              </a:buClr>
              <a:buSzPts val="1200"/>
              <a:buFont typeface="Quicksand"/>
              <a:buNone/>
              <a:defRPr sz="1200" b="0" i="0" u="none" strike="noStrike" cap="none">
                <a:solidFill>
                  <a:schemeClr val="accent1"/>
                </a:solidFill>
                <a:latin typeface="Quicksand"/>
                <a:ea typeface="Quicksand"/>
                <a:cs typeface="Quicksand"/>
                <a:sym typeface="Quicksand"/>
              </a:defRPr>
            </a:lvl6pPr>
            <a:lvl7pPr marL="0" marR="0" lvl="6" indent="0" algn="r" rtl="0">
              <a:lnSpc>
                <a:spcPct val="100000"/>
              </a:lnSpc>
              <a:spcBef>
                <a:spcPts val="0"/>
              </a:spcBef>
              <a:spcAft>
                <a:spcPts val="0"/>
              </a:spcAft>
              <a:buClr>
                <a:schemeClr val="accent1"/>
              </a:buClr>
              <a:buSzPts val="1200"/>
              <a:buFont typeface="Quicksand"/>
              <a:buNone/>
              <a:defRPr sz="1200" b="0" i="0" u="none" strike="noStrike" cap="none">
                <a:solidFill>
                  <a:schemeClr val="accent1"/>
                </a:solidFill>
                <a:latin typeface="Quicksand"/>
                <a:ea typeface="Quicksand"/>
                <a:cs typeface="Quicksand"/>
                <a:sym typeface="Quicksand"/>
              </a:defRPr>
            </a:lvl7pPr>
            <a:lvl8pPr marL="0" marR="0" lvl="7" indent="0" algn="r" rtl="0">
              <a:lnSpc>
                <a:spcPct val="100000"/>
              </a:lnSpc>
              <a:spcBef>
                <a:spcPts val="0"/>
              </a:spcBef>
              <a:spcAft>
                <a:spcPts val="0"/>
              </a:spcAft>
              <a:buClr>
                <a:schemeClr val="accent1"/>
              </a:buClr>
              <a:buSzPts val="1200"/>
              <a:buFont typeface="Quicksand"/>
              <a:buNone/>
              <a:defRPr sz="1200" b="0" i="0" u="none" strike="noStrike" cap="none">
                <a:solidFill>
                  <a:schemeClr val="accent1"/>
                </a:solidFill>
                <a:latin typeface="Quicksand"/>
                <a:ea typeface="Quicksand"/>
                <a:cs typeface="Quicksand"/>
                <a:sym typeface="Quicksand"/>
              </a:defRPr>
            </a:lvl8pPr>
            <a:lvl9pPr marL="0" marR="0" lvl="8" indent="0" algn="r" rtl="0">
              <a:lnSpc>
                <a:spcPct val="100000"/>
              </a:lnSpc>
              <a:spcBef>
                <a:spcPts val="0"/>
              </a:spcBef>
              <a:spcAft>
                <a:spcPts val="0"/>
              </a:spcAft>
              <a:buClr>
                <a:schemeClr val="accent1"/>
              </a:buClr>
              <a:buSzPts val="1200"/>
              <a:buFont typeface="Quicksand"/>
              <a:buNone/>
              <a:defRPr sz="1200" b="0" i="0" u="none" strike="noStrike" cap="none">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cxnSp>
        <p:nvCxnSpPr>
          <p:cNvPr id="7" name="Google Shape;7;p1"/>
          <p:cNvCxnSpPr/>
          <p:nvPr/>
        </p:nvCxnSpPr>
        <p:spPr>
          <a:xfrm flipH="1">
            <a:off x="945638" y="0"/>
            <a:ext cx="1" cy="5143500"/>
          </a:xfrm>
          <a:prstGeom prst="straightConnector1">
            <a:avLst/>
          </a:prstGeom>
          <a:noFill/>
          <a:ln w="9525" cap="flat" cmpd="sng">
            <a:solidFill>
              <a:schemeClr val="accent5"/>
            </a:solidFill>
            <a:prstDash val="solid"/>
            <a:round/>
            <a:headEnd type="none" w="sm" len="sm"/>
            <a:tailEnd type="none" w="sm" len="sm"/>
          </a:ln>
        </p:spPr>
      </p:cxnSp>
      <p:sp>
        <p:nvSpPr>
          <p:cNvPr id="8" name="Google Shape;8;p1"/>
          <p:cNvSpPr/>
          <p:nvPr/>
        </p:nvSpPr>
        <p:spPr>
          <a:xfrm>
            <a:off x="844674" y="2470799"/>
            <a:ext cx="201901" cy="201901"/>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9pPr>
          </a:lstStyle>
          <a:p>
            <a:endParaRPr/>
          </a:p>
        </p:txBody>
      </p:sp>
      <p:sp>
        <p:nvSpPr>
          <p:cNvPr id="10" name="Google Shape;10;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81000" algn="l" rtl="0">
              <a:lnSpc>
                <a:spcPct val="100000"/>
              </a:lnSpc>
              <a:spcBef>
                <a:spcPts val="600"/>
              </a:spcBef>
              <a:spcAft>
                <a:spcPts val="0"/>
              </a:spcAft>
              <a:buClr>
                <a:schemeClr val="accent1"/>
              </a:buClr>
              <a:buSzPts val="2400"/>
              <a:buFont typeface="Helvetica Neue"/>
              <a:buChar char="◦"/>
              <a:defRPr sz="2400" b="0" i="0" u="none" strike="noStrike" cap="none">
                <a:solidFill>
                  <a:srgbClr val="FFFFFF"/>
                </a:solidFill>
                <a:latin typeface="Quicksand"/>
                <a:ea typeface="Quicksand"/>
                <a:cs typeface="Quicksand"/>
                <a:sym typeface="Quicksand"/>
              </a:defRPr>
            </a:lvl1pPr>
            <a:lvl2pPr marL="914400" marR="0" lvl="1" indent="-381000" algn="l" rtl="0">
              <a:lnSpc>
                <a:spcPct val="100000"/>
              </a:lnSpc>
              <a:spcBef>
                <a:spcPts val="600"/>
              </a:spcBef>
              <a:spcAft>
                <a:spcPts val="0"/>
              </a:spcAft>
              <a:buClr>
                <a:schemeClr val="accent1"/>
              </a:buClr>
              <a:buSzPts val="2400"/>
              <a:buFont typeface="Helvetica Neue"/>
              <a:buChar char="▫"/>
              <a:defRPr sz="2400" b="0" i="0" u="none" strike="noStrike" cap="none">
                <a:solidFill>
                  <a:srgbClr val="FFFFFF"/>
                </a:solidFill>
                <a:latin typeface="Quicksand"/>
                <a:ea typeface="Quicksand"/>
                <a:cs typeface="Quicksand"/>
                <a:sym typeface="Quicksand"/>
              </a:defRPr>
            </a:lvl2pPr>
            <a:lvl3pPr marL="1371600" marR="0" lvl="2" indent="-381000" algn="l" rtl="0">
              <a:lnSpc>
                <a:spcPct val="100000"/>
              </a:lnSpc>
              <a:spcBef>
                <a:spcPts val="600"/>
              </a:spcBef>
              <a:spcAft>
                <a:spcPts val="0"/>
              </a:spcAft>
              <a:buClr>
                <a:schemeClr val="accent1"/>
              </a:buClr>
              <a:buSzPts val="2400"/>
              <a:buFont typeface="Helvetica Neue"/>
              <a:buChar char="■"/>
              <a:defRPr sz="2400" b="0" i="0" u="none" strike="noStrike" cap="none">
                <a:solidFill>
                  <a:srgbClr val="FFFFFF"/>
                </a:solidFill>
                <a:latin typeface="Quicksand"/>
                <a:ea typeface="Quicksand"/>
                <a:cs typeface="Quicksand"/>
                <a:sym typeface="Quicksand"/>
              </a:defRPr>
            </a:lvl3pPr>
            <a:lvl4pPr marL="1828800" marR="0" lvl="3" indent="-381000" algn="l" rtl="0">
              <a:lnSpc>
                <a:spcPct val="100000"/>
              </a:lnSpc>
              <a:spcBef>
                <a:spcPts val="600"/>
              </a:spcBef>
              <a:spcAft>
                <a:spcPts val="0"/>
              </a:spcAft>
              <a:buClr>
                <a:schemeClr val="accent1"/>
              </a:buClr>
              <a:buSzPts val="2400"/>
              <a:buFont typeface="Helvetica Neue"/>
              <a:buChar char="●"/>
              <a:defRPr sz="2400" b="0" i="0" u="none" strike="noStrike" cap="none">
                <a:solidFill>
                  <a:srgbClr val="FFFFFF"/>
                </a:solidFill>
                <a:latin typeface="Quicksand"/>
                <a:ea typeface="Quicksand"/>
                <a:cs typeface="Quicksand"/>
                <a:sym typeface="Quicksand"/>
              </a:defRPr>
            </a:lvl4pPr>
            <a:lvl5pPr marL="2286000" marR="0" lvl="4" indent="-381000" algn="l" rtl="0">
              <a:lnSpc>
                <a:spcPct val="100000"/>
              </a:lnSpc>
              <a:spcBef>
                <a:spcPts val="600"/>
              </a:spcBef>
              <a:spcAft>
                <a:spcPts val="0"/>
              </a:spcAft>
              <a:buClr>
                <a:schemeClr val="accent1"/>
              </a:buClr>
              <a:buSzPts val="2400"/>
              <a:buFont typeface="Helvetica Neue"/>
              <a:buChar char="○"/>
              <a:defRPr sz="2400" b="0" i="0" u="none" strike="noStrike" cap="none">
                <a:solidFill>
                  <a:srgbClr val="FFFFFF"/>
                </a:solidFill>
                <a:latin typeface="Quicksand"/>
                <a:ea typeface="Quicksand"/>
                <a:cs typeface="Quicksand"/>
                <a:sym typeface="Quicksand"/>
              </a:defRPr>
            </a:lvl5pPr>
            <a:lvl6pPr marL="2743200" marR="0" lvl="5" indent="-381000" algn="l" rtl="0">
              <a:lnSpc>
                <a:spcPct val="100000"/>
              </a:lnSpc>
              <a:spcBef>
                <a:spcPts val="600"/>
              </a:spcBef>
              <a:spcAft>
                <a:spcPts val="0"/>
              </a:spcAft>
              <a:buClr>
                <a:schemeClr val="accent1"/>
              </a:buClr>
              <a:buSzPts val="2400"/>
              <a:buFont typeface="Helvetica Neue"/>
              <a:buChar char="■"/>
              <a:defRPr sz="2400" b="0" i="0" u="none" strike="noStrike" cap="none">
                <a:solidFill>
                  <a:srgbClr val="FFFFFF"/>
                </a:solidFill>
                <a:latin typeface="Quicksand"/>
                <a:ea typeface="Quicksand"/>
                <a:cs typeface="Quicksand"/>
                <a:sym typeface="Quicksand"/>
              </a:defRPr>
            </a:lvl6pPr>
            <a:lvl7pPr marL="3200400" marR="0" lvl="6" indent="-381000" algn="l" rtl="0">
              <a:lnSpc>
                <a:spcPct val="100000"/>
              </a:lnSpc>
              <a:spcBef>
                <a:spcPts val="600"/>
              </a:spcBef>
              <a:spcAft>
                <a:spcPts val="0"/>
              </a:spcAft>
              <a:buClr>
                <a:schemeClr val="accent1"/>
              </a:buClr>
              <a:buSzPts val="2400"/>
              <a:buFont typeface="Helvetica Neue"/>
              <a:buChar char="●"/>
              <a:defRPr sz="2400" b="0" i="0" u="none" strike="noStrike" cap="none">
                <a:solidFill>
                  <a:srgbClr val="FFFFFF"/>
                </a:solidFill>
                <a:latin typeface="Quicksand"/>
                <a:ea typeface="Quicksand"/>
                <a:cs typeface="Quicksand"/>
                <a:sym typeface="Quicksand"/>
              </a:defRPr>
            </a:lvl7pPr>
            <a:lvl8pPr marL="3657600" marR="0" lvl="7" indent="-381000" algn="l" rtl="0">
              <a:lnSpc>
                <a:spcPct val="100000"/>
              </a:lnSpc>
              <a:spcBef>
                <a:spcPts val="600"/>
              </a:spcBef>
              <a:spcAft>
                <a:spcPts val="0"/>
              </a:spcAft>
              <a:buClr>
                <a:schemeClr val="accent1"/>
              </a:buClr>
              <a:buSzPts val="2400"/>
              <a:buFont typeface="Helvetica Neue"/>
              <a:buChar char="○"/>
              <a:defRPr sz="2400" b="0" i="0" u="none" strike="noStrike" cap="none">
                <a:solidFill>
                  <a:srgbClr val="FFFFFF"/>
                </a:solidFill>
                <a:latin typeface="Quicksand"/>
                <a:ea typeface="Quicksand"/>
                <a:cs typeface="Quicksand"/>
                <a:sym typeface="Quicksand"/>
              </a:defRPr>
            </a:lvl8pPr>
            <a:lvl9pPr marL="4114800" marR="0" lvl="8" indent="-381000" algn="l" rtl="0">
              <a:lnSpc>
                <a:spcPct val="100000"/>
              </a:lnSpc>
              <a:spcBef>
                <a:spcPts val="600"/>
              </a:spcBef>
              <a:spcAft>
                <a:spcPts val="0"/>
              </a:spcAft>
              <a:buClr>
                <a:schemeClr val="accent1"/>
              </a:buClr>
              <a:buSzPts val="2400"/>
              <a:buFont typeface="Helvetica Neue"/>
              <a:buChar char="■"/>
              <a:defRPr sz="2400" b="0" i="0" u="none" strike="noStrike" cap="none">
                <a:solidFill>
                  <a:srgbClr val="FFFFFF"/>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niharika-labhsetwa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1319175" y="2233519"/>
            <a:ext cx="6680400" cy="1159801"/>
          </a:xfrm>
          <a:prstGeom prst="rect">
            <a:avLst/>
          </a:prstGeom>
          <a:noFill/>
          <a:ln>
            <a:noFill/>
          </a:ln>
        </p:spPr>
        <p:txBody>
          <a:bodyPr spcFirstLastPara="1" wrap="square" lIns="91400" tIns="91400" rIns="91400" bIns="91400" anchor="t" anchorCtr="0">
            <a:normAutofit fontScale="90000"/>
          </a:bodyPr>
          <a:lstStyle/>
          <a:p>
            <a:pPr marL="0" marR="0" lvl="0" indent="0" algn="l" rtl="0">
              <a:lnSpc>
                <a:spcPct val="100000"/>
              </a:lnSpc>
              <a:spcBef>
                <a:spcPts val="0"/>
              </a:spcBef>
              <a:spcAft>
                <a:spcPts val="0"/>
              </a:spcAft>
              <a:buClr>
                <a:schemeClr val="accent1"/>
              </a:buClr>
              <a:buSzPct val="100000"/>
              <a:buFont typeface="Quicksand"/>
              <a:buNone/>
            </a:pPr>
            <a:r>
              <a:rPr lang="en-US" sz="3250" dirty="0"/>
              <a:t>AI-powered Healthcare Diagnostics Scrum Project</a:t>
            </a:r>
            <a:endParaRPr sz="3250" dirty="0"/>
          </a:p>
          <a:p>
            <a:pPr marL="0" lvl="0" indent="0" algn="l" rtl="0">
              <a:spcBef>
                <a:spcPts val="500"/>
              </a:spcBef>
              <a:spcAft>
                <a:spcPts val="0"/>
              </a:spcAft>
              <a:buClr>
                <a:srgbClr val="F3F3F3"/>
              </a:buClr>
              <a:buSzPct val="100000"/>
              <a:buFont typeface="Quicksand"/>
              <a:buNone/>
            </a:pPr>
            <a:r>
              <a:rPr lang="en-US" sz="1936" dirty="0">
                <a:solidFill>
                  <a:srgbClr val="F3F3F3"/>
                </a:solidFill>
              </a:rPr>
              <a:t>Team Go: </a:t>
            </a:r>
            <a:r>
              <a:rPr lang="en-US" sz="1936" dirty="0" err="1">
                <a:solidFill>
                  <a:srgbClr val="F3F3F3"/>
                </a:solidFill>
              </a:rPr>
              <a:t>Kehan</a:t>
            </a:r>
            <a:r>
              <a:rPr lang="en-US" sz="1936" dirty="0">
                <a:solidFill>
                  <a:srgbClr val="F3F3F3"/>
                </a:solidFill>
              </a:rPr>
              <a:t> Tang, Lin Yang, Yuyan Li, Zhilin Li, </a:t>
            </a:r>
            <a:r>
              <a:rPr lang="en-US" sz="1936" dirty="0" err="1">
                <a:solidFill>
                  <a:srgbClr val="F3F3F3"/>
                </a:solidFill>
              </a:rPr>
              <a:t>Zhaoju</a:t>
            </a:r>
            <a:r>
              <a:rPr lang="en-US" sz="1936" dirty="0">
                <a:solidFill>
                  <a:srgbClr val="F3F3F3"/>
                </a:solidFill>
              </a:rPr>
              <a:t> Liu, </a:t>
            </a:r>
            <a:r>
              <a:rPr lang="en-US" sz="1936" dirty="0">
                <a:solidFill>
                  <a:srgbClr val="F3F3F3"/>
                </a:solidFill>
                <a:uFill>
                  <a:noFill/>
                </a:uFill>
                <a:hlinkClick r:id="rId3">
                  <a:extLst>
                    <a:ext uri="{A12FA001-AC4F-418D-AE19-62706E023703}">
                      <ahyp:hlinkClr xmlns:ahyp="http://schemas.microsoft.com/office/drawing/2018/hyperlinkcolor" val="tx"/>
                    </a:ext>
                  </a:extLst>
                </a:hlinkClick>
              </a:rPr>
              <a:t>Niharika Labhsetwar</a:t>
            </a:r>
            <a:endParaRPr sz="3250" dirty="0"/>
          </a:p>
          <a:p>
            <a:pPr marL="0" marR="0" lvl="0" indent="0" algn="l" rtl="0">
              <a:lnSpc>
                <a:spcPct val="100000"/>
              </a:lnSpc>
              <a:spcBef>
                <a:spcPts val="0"/>
              </a:spcBef>
              <a:spcAft>
                <a:spcPts val="0"/>
              </a:spcAft>
              <a:buClr>
                <a:schemeClr val="accent1"/>
              </a:buClr>
              <a:buSzPct val="100000"/>
              <a:buFont typeface="Quicksand"/>
              <a:buNone/>
            </a:pPr>
            <a:endParaRPr sz="32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body" idx="1"/>
          </p:nvPr>
        </p:nvSpPr>
        <p:spPr>
          <a:xfrm>
            <a:off x="1226500" y="613250"/>
            <a:ext cx="7107300" cy="4272900"/>
          </a:xfrm>
          <a:prstGeom prst="rect">
            <a:avLst/>
          </a:prstGeom>
          <a:noFill/>
          <a:ln>
            <a:noFill/>
          </a:ln>
        </p:spPr>
        <p:txBody>
          <a:bodyPr spcFirstLastPara="1" wrap="square" lIns="91400" tIns="91400" rIns="91400" bIns="91400" anchor="ctr" anchorCtr="0">
            <a:normAutofit fontScale="92500" lnSpcReduction="20000"/>
          </a:bodyPr>
          <a:lstStyle/>
          <a:p>
            <a:pPr marL="0" marR="0" lvl="0" indent="0" algn="l" rtl="0">
              <a:lnSpc>
                <a:spcPct val="100000"/>
              </a:lnSpc>
              <a:spcBef>
                <a:spcPts val="0"/>
              </a:spcBef>
              <a:spcAft>
                <a:spcPts val="0"/>
              </a:spcAft>
              <a:buNone/>
            </a:pPr>
            <a:r>
              <a:rPr lang="en-US" sz="1200" b="1" i="0">
                <a:solidFill>
                  <a:srgbClr val="FFFFFF"/>
                </a:solidFill>
              </a:rPr>
              <a:t>Sprint 4: Real-Time Data and Security Enhancements</a:t>
            </a: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r>
              <a:rPr lang="en-US" sz="1200" b="1" i="0">
                <a:solidFill>
                  <a:srgbClr val="FFFFFF"/>
                </a:solidFill>
              </a:rPr>
              <a:t>Sprint Planning: </a:t>
            </a: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r>
              <a:rPr lang="en-US" sz="1200" i="0">
                <a:solidFill>
                  <a:srgbClr val="FFFFFF"/>
                </a:solidFill>
              </a:rPr>
              <a:t>The team planned for real-time data syncing and strengthened security features, including HIPAA compliance and two-factor authentication. Stories were reviewed with a focus on security and data integrity, and resources were allocated to address dependencies on security modules and ensure smooth data updates.</a:t>
            </a:r>
            <a:endParaRPr sz="1200"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r>
              <a:rPr lang="en-US" sz="1200" b="1" i="0">
                <a:solidFill>
                  <a:srgbClr val="FFFFFF"/>
                </a:solidFill>
              </a:rPr>
              <a:t>User Stories:</a:t>
            </a: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r>
              <a:rPr lang="en-US" sz="1200" i="0">
                <a:solidFill>
                  <a:srgbClr val="FFFFFF"/>
                </a:solidFill>
              </a:rPr>
              <a:t>‘The app to follow strict privacy protocols (HIPAA compliance, secure data handling)’</a:t>
            </a:r>
            <a:endParaRPr sz="1200" i="0">
              <a:solidFill>
                <a:srgbClr val="FFFFFF"/>
              </a:solidFill>
            </a:endParaRPr>
          </a:p>
          <a:p>
            <a:pPr marL="0" marR="0" lvl="0" indent="0" algn="l" rtl="0">
              <a:lnSpc>
                <a:spcPct val="100000"/>
              </a:lnSpc>
              <a:spcBef>
                <a:spcPts val="0"/>
              </a:spcBef>
              <a:spcAft>
                <a:spcPts val="0"/>
              </a:spcAft>
              <a:buNone/>
            </a:pPr>
            <a:r>
              <a:rPr lang="en-US" sz="1200" i="0">
                <a:solidFill>
                  <a:srgbClr val="FFFFFF"/>
                </a:solidFill>
              </a:rPr>
              <a:t>‘The app to allow me to securely access my diagnostic reports while ensuring my personal </a:t>
            </a:r>
            <a:endParaRPr sz="1200" i="0">
              <a:solidFill>
                <a:srgbClr val="FFFFFF"/>
              </a:solidFill>
            </a:endParaRPr>
          </a:p>
          <a:p>
            <a:pPr marL="0" marR="0" lvl="0" indent="0" algn="l" rtl="0">
              <a:lnSpc>
                <a:spcPct val="100000"/>
              </a:lnSpc>
              <a:spcBef>
                <a:spcPts val="0"/>
              </a:spcBef>
              <a:spcAft>
                <a:spcPts val="0"/>
              </a:spcAft>
              <a:buNone/>
            </a:pPr>
            <a:r>
              <a:rPr lang="en-US" sz="1200" i="0">
                <a:solidFill>
                  <a:srgbClr val="FFFFFF"/>
                </a:solidFill>
              </a:rPr>
              <a:t>health information is protected’</a:t>
            </a:r>
            <a:endParaRPr sz="1200" i="0">
              <a:solidFill>
                <a:srgbClr val="FFFFFF"/>
              </a:solidFill>
            </a:endParaRPr>
          </a:p>
          <a:p>
            <a:pPr marL="0" marR="0" lvl="0" indent="0" algn="l" rtl="0">
              <a:lnSpc>
                <a:spcPct val="100000"/>
              </a:lnSpc>
              <a:spcBef>
                <a:spcPts val="0"/>
              </a:spcBef>
              <a:spcAft>
                <a:spcPts val="0"/>
              </a:spcAft>
              <a:buNone/>
            </a:pPr>
            <a:r>
              <a:rPr lang="en-US" sz="1200" i="0">
                <a:solidFill>
                  <a:srgbClr val="FFFFFF"/>
                </a:solidFill>
              </a:rPr>
              <a:t>‘Ensure the AI diagnostic system is secure, reliable, and compliant with healthcare data regulations’</a:t>
            </a:r>
            <a:endParaRPr sz="1200" i="0">
              <a:solidFill>
                <a:srgbClr val="FFFFFF"/>
              </a:solidFill>
            </a:endParaRPr>
          </a:p>
          <a:p>
            <a:pPr marL="0" marR="0" lvl="0" indent="0" algn="l" rtl="0">
              <a:lnSpc>
                <a:spcPct val="100000"/>
              </a:lnSpc>
              <a:spcBef>
                <a:spcPts val="0"/>
              </a:spcBef>
              <a:spcAft>
                <a:spcPts val="0"/>
              </a:spcAft>
              <a:buNone/>
            </a:pPr>
            <a:r>
              <a:rPr lang="en-US" sz="1200" i="0">
                <a:solidFill>
                  <a:srgbClr val="FFFFFF"/>
                </a:solidFill>
              </a:rPr>
              <a:t>‘I want to manage access permissions for different user roles’</a:t>
            </a:r>
            <a:endParaRPr sz="1200" i="0">
              <a:solidFill>
                <a:srgbClr val="FFFFFF"/>
              </a:solidFill>
            </a:endParaRPr>
          </a:p>
          <a:p>
            <a:pPr marL="0" marR="0" lvl="0" indent="0" algn="l" rtl="0">
              <a:lnSpc>
                <a:spcPct val="100000"/>
              </a:lnSpc>
              <a:spcBef>
                <a:spcPts val="0"/>
              </a:spcBef>
              <a:spcAft>
                <a:spcPts val="0"/>
              </a:spcAft>
              <a:buNone/>
            </a:pPr>
            <a:endParaRPr sz="800" i="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r>
              <a:rPr lang="en-US" sz="1200" b="1" i="0">
                <a:solidFill>
                  <a:srgbClr val="FFFFFF"/>
                </a:solidFill>
              </a:rPr>
              <a:t>Sprint Review &amp; Retrospective: </a:t>
            </a: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r>
              <a:rPr lang="en-US" sz="1200" i="0">
                <a:solidFill>
                  <a:srgbClr val="FFFFFF"/>
                </a:solidFill>
              </a:rPr>
              <a:t>The team demonstrated real-time updates and enhanced security features, including two-factor authentication. Stakeholders confirmed HIPAA compliance and noted the importance of seamless user authentication. In the retrospective, the team discussed improvements in data synchronization and the effectiveness of implementing security measures early in the process.</a:t>
            </a:r>
            <a:endParaRPr sz="1100" i="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Clr>
                <a:schemeClr val="accent1"/>
              </a:buClr>
              <a:buSzPct val="70000"/>
              <a:buFont typeface="Helvetica Neue"/>
              <a:buNone/>
            </a:pPr>
            <a:endParaRPr/>
          </a:p>
        </p:txBody>
      </p:sp>
      <p:sp>
        <p:nvSpPr>
          <p:cNvPr id="165" name="Google Shape;165;p22"/>
          <p:cNvSpPr txBox="1">
            <a:spLocks noGrp="1"/>
          </p:cNvSpPr>
          <p:nvPr>
            <p:ph type="sldNum" idx="12"/>
          </p:nvPr>
        </p:nvSpPr>
        <p:spPr>
          <a:xfrm>
            <a:off x="8791549" y="4752130"/>
            <a:ext cx="280200" cy="369300"/>
          </a:xfrm>
          <a:prstGeom prst="rect">
            <a:avLst/>
          </a:prstGeom>
          <a:noFill/>
          <a:ln>
            <a:noFill/>
          </a:ln>
        </p:spPr>
        <p:txBody>
          <a:bodyPr spcFirstLastPara="1" wrap="square" lIns="91400" tIns="91400" rIns="91400" bIns="91400" anchor="t" anchorCtr="0">
            <a:spAutoFit/>
          </a:bodyPr>
          <a:lstStyle/>
          <a:p>
            <a:pPr marL="0" lvl="0" indent="0" algn="r" rtl="0">
              <a:lnSpc>
                <a:spcPct val="100000"/>
              </a:lnSpc>
              <a:spcBef>
                <a:spcPts val="0"/>
              </a:spcBef>
              <a:spcAft>
                <a:spcPts val="0"/>
              </a:spcAft>
              <a:buClr>
                <a:schemeClr val="accent1"/>
              </a:buClr>
              <a:buSzPts val="1200"/>
              <a:buFont typeface="Quicksand"/>
              <a:buNone/>
            </a:pPr>
            <a:fld id="{00000000-1234-1234-1234-123412341234}" type="slidenum">
              <a:rPr lang="en-US" sz="1200">
                <a:solidFill>
                  <a:schemeClr val="accent1"/>
                </a:solidFill>
                <a:latin typeface="Quicksand"/>
                <a:ea typeface="Quicksand"/>
                <a:cs typeface="Quicksand"/>
                <a:sym typeface="Quicksand"/>
              </a:rPr>
              <a:t>10</a:t>
            </a:fld>
            <a:endParaRPr/>
          </a:p>
        </p:txBody>
      </p:sp>
      <p:sp>
        <p:nvSpPr>
          <p:cNvPr id="166" name="Google Shape;166;p22"/>
          <p:cNvSpPr txBox="1"/>
          <p:nvPr/>
        </p:nvSpPr>
        <p:spPr>
          <a:xfrm>
            <a:off x="1226500" y="176150"/>
            <a:ext cx="65304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chemeClr val="accent1"/>
                </a:solidFill>
                <a:latin typeface="Quicksand"/>
                <a:ea typeface="Quicksand"/>
                <a:cs typeface="Quicksand"/>
                <a:sym typeface="Quicksand"/>
              </a:rPr>
              <a:t>Sprint Stories Summary</a:t>
            </a:r>
            <a:endParaRPr sz="1900">
              <a:solidFill>
                <a:schemeClr val="accent1"/>
              </a:solidFill>
              <a:latin typeface="Quicksand"/>
              <a:ea typeface="Quicksand"/>
              <a:cs typeface="Quicksand"/>
              <a:sym typeface="Quicksand"/>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body" idx="1"/>
          </p:nvPr>
        </p:nvSpPr>
        <p:spPr>
          <a:xfrm>
            <a:off x="1226500" y="613250"/>
            <a:ext cx="7107300" cy="4272900"/>
          </a:xfrm>
          <a:prstGeom prst="rect">
            <a:avLst/>
          </a:prstGeom>
          <a:noFill/>
          <a:ln>
            <a:noFill/>
          </a:ln>
        </p:spPr>
        <p:txBody>
          <a:bodyPr spcFirstLastPara="1" wrap="square" lIns="91400" tIns="91400" rIns="91400" bIns="91400" anchor="ctr" anchorCtr="0">
            <a:normAutofit fontScale="92500" lnSpcReduction="20000"/>
          </a:bodyPr>
          <a:lstStyle/>
          <a:p>
            <a:pPr marL="0" marR="0" lvl="0" indent="0" algn="l" rtl="0">
              <a:lnSpc>
                <a:spcPct val="100000"/>
              </a:lnSpc>
              <a:spcBef>
                <a:spcPts val="0"/>
              </a:spcBef>
              <a:spcAft>
                <a:spcPts val="0"/>
              </a:spcAft>
              <a:buNone/>
            </a:pPr>
            <a:r>
              <a:rPr lang="en-US" sz="1200" b="1" i="0">
                <a:solidFill>
                  <a:srgbClr val="FFFFFF"/>
                </a:solidFill>
              </a:rPr>
              <a:t>Sprint 5: Final Polishing and User Feedback</a:t>
            </a: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r>
              <a:rPr lang="en-US" sz="1200" b="1" i="0">
                <a:solidFill>
                  <a:srgbClr val="FFFFFF"/>
                </a:solidFill>
              </a:rPr>
              <a:t>Sprint Planning: </a:t>
            </a: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r>
              <a:rPr lang="en-US" sz="1200" i="0">
                <a:solidFill>
                  <a:srgbClr val="FFFFFF"/>
                </a:solidFill>
              </a:rPr>
              <a:t>In the final sprint, the team focused on polishing the app based on user feedback, improving UI and performance. Stories for appointment reminders, role-based permissions, and performance optimizations were prioritized to deliver a polished, user-ready product.</a:t>
            </a:r>
            <a:endParaRPr sz="1200" i="0">
              <a:solidFill>
                <a:srgbClr val="FFFFFF"/>
              </a:solidFill>
            </a:endParaRPr>
          </a:p>
          <a:p>
            <a:pPr marL="0" marR="0" lvl="0" indent="0" algn="l" rtl="0">
              <a:lnSpc>
                <a:spcPct val="100000"/>
              </a:lnSpc>
              <a:spcBef>
                <a:spcPts val="0"/>
              </a:spcBef>
              <a:spcAft>
                <a:spcPts val="0"/>
              </a:spcAft>
              <a:buNone/>
            </a:pPr>
            <a:endParaRPr sz="1200" i="0">
              <a:solidFill>
                <a:srgbClr val="FFFFFF"/>
              </a:solidFill>
            </a:endParaRPr>
          </a:p>
          <a:p>
            <a:pPr marL="0" lvl="0" indent="0" algn="l" rtl="0">
              <a:spcBef>
                <a:spcPts val="0"/>
              </a:spcBef>
              <a:spcAft>
                <a:spcPts val="0"/>
              </a:spcAft>
              <a:buNone/>
            </a:pPr>
            <a:r>
              <a:rPr lang="en-US" sz="1200" b="1" i="0">
                <a:solidFill>
                  <a:srgbClr val="FFFFFF"/>
                </a:solidFill>
              </a:rPr>
              <a:t>User Stories:</a:t>
            </a:r>
            <a:endParaRPr sz="1200" b="1" i="0">
              <a:solidFill>
                <a:srgbClr val="FFFFFF"/>
              </a:solidFill>
            </a:endParaRPr>
          </a:p>
          <a:p>
            <a:pPr marL="0" lvl="0" indent="0" algn="l" rtl="0">
              <a:spcBef>
                <a:spcPts val="0"/>
              </a:spcBef>
              <a:spcAft>
                <a:spcPts val="0"/>
              </a:spcAft>
              <a:buNone/>
            </a:pPr>
            <a:endParaRPr sz="1200" i="0">
              <a:solidFill>
                <a:srgbClr val="FFFFFF"/>
              </a:solidFill>
            </a:endParaRPr>
          </a:p>
          <a:p>
            <a:pPr marL="0" lvl="0" indent="0" algn="l" rtl="0">
              <a:lnSpc>
                <a:spcPct val="115000"/>
              </a:lnSpc>
              <a:spcBef>
                <a:spcPts val="0"/>
              </a:spcBef>
              <a:spcAft>
                <a:spcPts val="0"/>
              </a:spcAft>
              <a:buNone/>
            </a:pPr>
            <a:r>
              <a:rPr lang="en-US" sz="1200" i="0">
                <a:solidFill>
                  <a:srgbClr val="FFFFFF"/>
                </a:solidFill>
              </a:rPr>
              <a:t>‘I want to use an AI-powered diagnostic tool to quickly access patient data and risk assessments’</a:t>
            </a:r>
            <a:endParaRPr sz="1200" i="0">
              <a:solidFill>
                <a:srgbClr val="FFFFFF"/>
              </a:solidFill>
            </a:endParaRPr>
          </a:p>
          <a:p>
            <a:pPr marL="0" lvl="0" indent="0" algn="l" rtl="0">
              <a:lnSpc>
                <a:spcPct val="115000"/>
              </a:lnSpc>
              <a:spcBef>
                <a:spcPts val="0"/>
              </a:spcBef>
              <a:spcAft>
                <a:spcPts val="0"/>
              </a:spcAft>
              <a:buNone/>
            </a:pPr>
            <a:r>
              <a:rPr lang="en-US" sz="1200" i="0">
                <a:solidFill>
                  <a:srgbClr val="FFFFFF"/>
                </a:solidFill>
              </a:rPr>
              <a:t>‘I want the app to update patient data in real time’</a:t>
            </a:r>
            <a:endParaRPr sz="1200" i="0">
              <a:solidFill>
                <a:srgbClr val="FFFFFF"/>
              </a:solidFill>
            </a:endParaRPr>
          </a:p>
          <a:p>
            <a:pPr marL="0" lvl="0" indent="0" algn="l" rtl="0">
              <a:spcBef>
                <a:spcPts val="0"/>
              </a:spcBef>
              <a:spcAft>
                <a:spcPts val="0"/>
              </a:spcAft>
              <a:buNone/>
            </a:pPr>
            <a:r>
              <a:rPr lang="en-US" sz="1200" i="0">
                <a:solidFill>
                  <a:srgbClr val="FFFFFF"/>
                </a:solidFill>
              </a:rPr>
              <a:t>‘I want the AI model to be updated regularly based on new medical data’</a:t>
            </a:r>
            <a:endParaRPr sz="1200" i="0">
              <a:solidFill>
                <a:srgbClr val="FFFFFF"/>
              </a:solidFill>
            </a:endParaRPr>
          </a:p>
          <a:p>
            <a:pPr marL="0" marR="0" lvl="0" indent="0" algn="l" rtl="0">
              <a:lnSpc>
                <a:spcPct val="100000"/>
              </a:lnSpc>
              <a:spcBef>
                <a:spcPts val="0"/>
              </a:spcBef>
              <a:spcAft>
                <a:spcPts val="0"/>
              </a:spcAft>
              <a:buNone/>
            </a:pPr>
            <a:endParaRPr sz="1200"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r>
              <a:rPr lang="en-US" sz="1200" b="1" i="0">
                <a:solidFill>
                  <a:srgbClr val="FFFFFF"/>
                </a:solidFill>
              </a:rPr>
              <a:t>Sprint Review &amp; Retrospective: </a:t>
            </a: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r>
              <a:rPr lang="en-US" sz="1200" i="0">
                <a:solidFill>
                  <a:srgbClr val="FFFFFF"/>
                </a:solidFill>
              </a:rPr>
              <a:t>The team presented the polished app, featuring a user-friendly interface, reliable reminders, and streamlined diagnostics. Feedback confirmed the app met expectations and was ready for rollout. The retrospective emphasized the team’s strong collaboration and alignment on security and functionality. Future improvements recommended gathering user feedback earlier for proactive adjustments.</a:t>
            </a:r>
            <a:endParaRPr sz="1200"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Clr>
                <a:schemeClr val="accent1"/>
              </a:buClr>
              <a:buSzPct val="70000"/>
              <a:buFont typeface="Helvetica Neue"/>
              <a:buNone/>
            </a:pPr>
            <a:endParaRPr/>
          </a:p>
        </p:txBody>
      </p:sp>
      <p:sp>
        <p:nvSpPr>
          <p:cNvPr id="172" name="Google Shape;172;p23"/>
          <p:cNvSpPr txBox="1">
            <a:spLocks noGrp="1"/>
          </p:cNvSpPr>
          <p:nvPr>
            <p:ph type="sldNum" idx="12"/>
          </p:nvPr>
        </p:nvSpPr>
        <p:spPr>
          <a:xfrm>
            <a:off x="8791549" y="4752130"/>
            <a:ext cx="280200" cy="369300"/>
          </a:xfrm>
          <a:prstGeom prst="rect">
            <a:avLst/>
          </a:prstGeom>
          <a:noFill/>
          <a:ln>
            <a:noFill/>
          </a:ln>
        </p:spPr>
        <p:txBody>
          <a:bodyPr spcFirstLastPara="1" wrap="square" lIns="91400" tIns="91400" rIns="91400" bIns="91400" anchor="t" anchorCtr="0">
            <a:spAutoFit/>
          </a:bodyPr>
          <a:lstStyle/>
          <a:p>
            <a:pPr marL="0" lvl="0" indent="0" algn="r" rtl="0">
              <a:lnSpc>
                <a:spcPct val="100000"/>
              </a:lnSpc>
              <a:spcBef>
                <a:spcPts val="0"/>
              </a:spcBef>
              <a:spcAft>
                <a:spcPts val="0"/>
              </a:spcAft>
              <a:buClr>
                <a:schemeClr val="accent1"/>
              </a:buClr>
              <a:buSzPts val="1200"/>
              <a:buFont typeface="Quicksand"/>
              <a:buNone/>
            </a:pPr>
            <a:fld id="{00000000-1234-1234-1234-123412341234}" type="slidenum">
              <a:rPr lang="en-US" sz="1200">
                <a:solidFill>
                  <a:schemeClr val="accent1"/>
                </a:solidFill>
                <a:latin typeface="Quicksand"/>
                <a:ea typeface="Quicksand"/>
                <a:cs typeface="Quicksand"/>
                <a:sym typeface="Quicksand"/>
              </a:rPr>
              <a:t>11</a:t>
            </a:fld>
            <a:endParaRPr/>
          </a:p>
        </p:txBody>
      </p:sp>
      <p:sp>
        <p:nvSpPr>
          <p:cNvPr id="173" name="Google Shape;173;p23"/>
          <p:cNvSpPr txBox="1"/>
          <p:nvPr/>
        </p:nvSpPr>
        <p:spPr>
          <a:xfrm>
            <a:off x="1226500" y="176150"/>
            <a:ext cx="65304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chemeClr val="accent1"/>
                </a:solidFill>
                <a:latin typeface="Quicksand"/>
                <a:ea typeface="Quicksand"/>
                <a:cs typeface="Quicksand"/>
                <a:sym typeface="Quicksand"/>
              </a:rPr>
              <a:t>Sprint Stories Summary</a:t>
            </a:r>
            <a:endParaRPr sz="1900">
              <a:solidFill>
                <a:schemeClr val="accent1"/>
              </a:solidFill>
              <a:latin typeface="Quicksand"/>
              <a:ea typeface="Quicksand"/>
              <a:cs typeface="Quicksand"/>
              <a:sym typeface="Quicksand"/>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body" idx="1"/>
          </p:nvPr>
        </p:nvSpPr>
        <p:spPr>
          <a:xfrm>
            <a:off x="1226500" y="613250"/>
            <a:ext cx="7107300" cy="4272900"/>
          </a:xfrm>
          <a:prstGeom prst="rect">
            <a:avLst/>
          </a:prstGeom>
          <a:noFill/>
          <a:ln>
            <a:noFill/>
          </a:ln>
        </p:spPr>
        <p:txBody>
          <a:bodyPr spcFirstLastPara="1" wrap="square" lIns="91400" tIns="91400" rIns="91400" bIns="91400" anchor="ctr" anchorCtr="0">
            <a:normAutofit/>
          </a:bodyPr>
          <a:lstStyle/>
          <a:p>
            <a:pPr marL="0" marR="0" lvl="0" indent="0" algn="l" rtl="0">
              <a:lnSpc>
                <a:spcPct val="100000"/>
              </a:lnSpc>
              <a:spcBef>
                <a:spcPts val="0"/>
              </a:spcBef>
              <a:spcAft>
                <a:spcPts val="0"/>
              </a:spcAft>
              <a:buNone/>
            </a:pPr>
            <a:endParaRPr sz="1100" i="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Clr>
                <a:schemeClr val="accent1"/>
              </a:buClr>
              <a:buSzPts val="1960"/>
              <a:buFont typeface="Helvetica Neue"/>
              <a:buNone/>
            </a:pPr>
            <a:endParaRPr/>
          </a:p>
        </p:txBody>
      </p:sp>
      <p:sp>
        <p:nvSpPr>
          <p:cNvPr id="179" name="Google Shape;179;p24"/>
          <p:cNvSpPr txBox="1">
            <a:spLocks noGrp="1"/>
          </p:cNvSpPr>
          <p:nvPr>
            <p:ph type="sldNum" idx="12"/>
          </p:nvPr>
        </p:nvSpPr>
        <p:spPr>
          <a:xfrm>
            <a:off x="8791549" y="4752130"/>
            <a:ext cx="280200" cy="369300"/>
          </a:xfrm>
          <a:prstGeom prst="rect">
            <a:avLst/>
          </a:prstGeom>
          <a:noFill/>
          <a:ln>
            <a:noFill/>
          </a:ln>
        </p:spPr>
        <p:txBody>
          <a:bodyPr spcFirstLastPara="1" wrap="square" lIns="91400" tIns="91400" rIns="91400" bIns="91400" anchor="t" anchorCtr="0">
            <a:spAutoFit/>
          </a:bodyPr>
          <a:lstStyle/>
          <a:p>
            <a:pPr marL="0" lvl="0" indent="0" algn="r" rtl="0">
              <a:lnSpc>
                <a:spcPct val="100000"/>
              </a:lnSpc>
              <a:spcBef>
                <a:spcPts val="0"/>
              </a:spcBef>
              <a:spcAft>
                <a:spcPts val="0"/>
              </a:spcAft>
              <a:buClr>
                <a:schemeClr val="accent1"/>
              </a:buClr>
              <a:buSzPts val="1200"/>
              <a:buFont typeface="Quicksand"/>
              <a:buNone/>
            </a:pPr>
            <a:fld id="{00000000-1234-1234-1234-123412341234}" type="slidenum">
              <a:rPr lang="en-US" sz="1200">
                <a:solidFill>
                  <a:schemeClr val="accent1"/>
                </a:solidFill>
                <a:latin typeface="Quicksand"/>
                <a:ea typeface="Quicksand"/>
                <a:cs typeface="Quicksand"/>
                <a:sym typeface="Quicksand"/>
              </a:rPr>
              <a:t>12</a:t>
            </a:fld>
            <a:endParaRPr/>
          </a:p>
        </p:txBody>
      </p:sp>
      <p:sp>
        <p:nvSpPr>
          <p:cNvPr id="180" name="Google Shape;180;p24"/>
          <p:cNvSpPr txBox="1"/>
          <p:nvPr/>
        </p:nvSpPr>
        <p:spPr>
          <a:xfrm>
            <a:off x="1226500" y="176150"/>
            <a:ext cx="65304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chemeClr val="accent1"/>
                </a:solidFill>
                <a:latin typeface="Quicksand"/>
                <a:ea typeface="Quicksand"/>
                <a:cs typeface="Quicksand"/>
                <a:sym typeface="Quicksand"/>
              </a:rPr>
              <a:t>Sprint Stories Summary</a:t>
            </a:r>
            <a:endParaRPr sz="1900">
              <a:solidFill>
                <a:schemeClr val="accent1"/>
              </a:solidFill>
              <a:latin typeface="Quicksand"/>
              <a:ea typeface="Quicksand"/>
              <a:cs typeface="Quicksand"/>
              <a:sym typeface="Quicksand"/>
            </a:endParaRPr>
          </a:p>
        </p:txBody>
      </p:sp>
      <p:sp>
        <p:nvSpPr>
          <p:cNvPr id="181" name="Google Shape;181;p24"/>
          <p:cNvSpPr txBox="1"/>
          <p:nvPr/>
        </p:nvSpPr>
        <p:spPr>
          <a:xfrm>
            <a:off x="1591850" y="2870550"/>
            <a:ext cx="5721600" cy="1761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latin typeface="Quicksand"/>
              <a:ea typeface="Quicksand"/>
              <a:cs typeface="Quicksand"/>
              <a:sym typeface="Quicksand"/>
            </a:endParaRPr>
          </a:p>
          <a:p>
            <a:pPr marL="0" marR="0" lvl="0" indent="0" algn="l" rtl="0">
              <a:lnSpc>
                <a:spcPct val="100000"/>
              </a:lnSpc>
              <a:spcBef>
                <a:spcPts val="0"/>
              </a:spcBef>
              <a:spcAft>
                <a:spcPts val="0"/>
              </a:spcAft>
              <a:buNone/>
            </a:pPr>
            <a:endParaRPr sz="1100"/>
          </a:p>
          <a:p>
            <a:pPr marL="0" lvl="0" indent="0" algn="l" rtl="0">
              <a:spcBef>
                <a:spcPts val="0"/>
              </a:spcBef>
              <a:spcAft>
                <a:spcPts val="0"/>
              </a:spcAft>
              <a:buNone/>
            </a:pPr>
            <a:endParaRPr sz="2400">
              <a:solidFill>
                <a:srgbClr val="FFFFFF"/>
              </a:solidFill>
              <a:latin typeface="Quicksand"/>
              <a:ea typeface="Quicksand"/>
              <a:cs typeface="Quicksand"/>
              <a:sym typeface="Quicksand"/>
            </a:endParaRPr>
          </a:p>
        </p:txBody>
      </p:sp>
      <p:pic>
        <p:nvPicPr>
          <p:cNvPr id="182" name="Google Shape;182;p24"/>
          <p:cNvPicPr preferRelativeResize="0"/>
          <p:nvPr/>
        </p:nvPicPr>
        <p:blipFill>
          <a:blip r:embed="rId3">
            <a:alphaModFix/>
          </a:blip>
          <a:stretch>
            <a:fillRect/>
          </a:stretch>
        </p:blipFill>
        <p:spPr>
          <a:xfrm>
            <a:off x="1573525" y="666476"/>
            <a:ext cx="5758249" cy="40856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sldNum" idx="12"/>
          </p:nvPr>
        </p:nvSpPr>
        <p:spPr>
          <a:xfrm>
            <a:off x="8791549" y="4752130"/>
            <a:ext cx="280200" cy="369300"/>
          </a:xfrm>
          <a:prstGeom prst="rect">
            <a:avLst/>
          </a:prstGeom>
          <a:noFill/>
          <a:ln>
            <a:noFill/>
          </a:ln>
        </p:spPr>
        <p:txBody>
          <a:bodyPr spcFirstLastPara="1" wrap="square" lIns="91400" tIns="91400" rIns="91400" bIns="91400" anchor="t" anchorCtr="0">
            <a:spAutoFit/>
          </a:bodyPr>
          <a:lstStyle/>
          <a:p>
            <a:pPr marL="0" lvl="0" indent="0" algn="r" rtl="0">
              <a:lnSpc>
                <a:spcPct val="100000"/>
              </a:lnSpc>
              <a:spcBef>
                <a:spcPts val="0"/>
              </a:spcBef>
              <a:spcAft>
                <a:spcPts val="0"/>
              </a:spcAft>
              <a:buClr>
                <a:schemeClr val="accent1"/>
              </a:buClr>
              <a:buSzPts val="1200"/>
              <a:buFont typeface="Quicksand"/>
              <a:buNone/>
            </a:pPr>
            <a:fld id="{00000000-1234-1234-1234-123412341234}" type="slidenum">
              <a:rPr lang="en-US" sz="1200">
                <a:solidFill>
                  <a:schemeClr val="accent1"/>
                </a:solidFill>
                <a:latin typeface="Quicksand"/>
                <a:ea typeface="Quicksand"/>
                <a:cs typeface="Quicksand"/>
                <a:sym typeface="Quicksand"/>
              </a:rPr>
              <a:t>13</a:t>
            </a:fld>
            <a:endParaRPr/>
          </a:p>
        </p:txBody>
      </p:sp>
      <p:sp>
        <p:nvSpPr>
          <p:cNvPr id="188" name="Google Shape;188;p25"/>
          <p:cNvSpPr txBox="1"/>
          <p:nvPr/>
        </p:nvSpPr>
        <p:spPr>
          <a:xfrm>
            <a:off x="1226500" y="176150"/>
            <a:ext cx="65304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chemeClr val="accent1"/>
                </a:solidFill>
                <a:latin typeface="Quicksand"/>
                <a:ea typeface="Quicksand"/>
                <a:cs typeface="Quicksand"/>
                <a:sym typeface="Quicksand"/>
              </a:rPr>
              <a:t>Sprint Stories Summary</a:t>
            </a:r>
            <a:endParaRPr sz="1900">
              <a:solidFill>
                <a:schemeClr val="accent1"/>
              </a:solidFill>
              <a:latin typeface="Quicksand"/>
              <a:ea typeface="Quicksand"/>
              <a:cs typeface="Quicksand"/>
              <a:sym typeface="Quicksand"/>
            </a:endParaRPr>
          </a:p>
        </p:txBody>
      </p:sp>
      <p:sp>
        <p:nvSpPr>
          <p:cNvPr id="189" name="Google Shape;189;p25"/>
          <p:cNvSpPr txBox="1"/>
          <p:nvPr/>
        </p:nvSpPr>
        <p:spPr>
          <a:xfrm>
            <a:off x="1143000" y="817575"/>
            <a:ext cx="6613800" cy="13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rgbClr val="FFFFFF"/>
                </a:solidFill>
                <a:latin typeface="Quicksand"/>
                <a:ea typeface="Quicksand"/>
                <a:cs typeface="Quicksand"/>
                <a:sym typeface="Quicksand"/>
              </a:rPr>
              <a:t>Incremental Product Development</a:t>
            </a:r>
            <a:endParaRPr sz="1200" b="1">
              <a:solidFill>
                <a:srgbClr val="FFFFFF"/>
              </a:solidFill>
              <a:latin typeface="Quicksand"/>
              <a:ea typeface="Quicksand"/>
              <a:cs typeface="Quicksand"/>
              <a:sym typeface="Quicksand"/>
            </a:endParaRPr>
          </a:p>
          <a:p>
            <a:pPr marL="0" lvl="0" indent="0" algn="l" rtl="0">
              <a:spcBef>
                <a:spcPts val="0"/>
              </a:spcBef>
              <a:spcAft>
                <a:spcPts val="0"/>
              </a:spcAft>
              <a:buNone/>
            </a:pPr>
            <a:endParaRPr sz="1200">
              <a:solidFill>
                <a:srgbClr val="FFFFFF"/>
              </a:solidFill>
              <a:latin typeface="Quicksand"/>
              <a:ea typeface="Quicksand"/>
              <a:cs typeface="Quicksand"/>
              <a:sym typeface="Quicksand"/>
            </a:endParaRPr>
          </a:p>
          <a:p>
            <a:pPr marL="0" lvl="0" indent="0" algn="l" rtl="0">
              <a:spcBef>
                <a:spcPts val="0"/>
              </a:spcBef>
              <a:spcAft>
                <a:spcPts val="0"/>
              </a:spcAft>
              <a:buNone/>
            </a:pPr>
            <a:r>
              <a:rPr lang="en-US" sz="1200">
                <a:solidFill>
                  <a:srgbClr val="FFFFFF"/>
                </a:solidFill>
                <a:latin typeface="Quicksand"/>
                <a:ea typeface="Quicksand"/>
                <a:cs typeface="Quicksand"/>
                <a:sym typeface="Quicksand"/>
              </a:rPr>
              <a:t>Sprint 1-2: Established the foundation with core diagnostic features, focusing on patient data analysis and creating a simple interface for users.</a:t>
            </a:r>
            <a:endParaRPr sz="1200">
              <a:solidFill>
                <a:srgbClr val="FFFFFF"/>
              </a:solidFill>
              <a:latin typeface="Quicksand"/>
              <a:ea typeface="Quicksand"/>
              <a:cs typeface="Quicksand"/>
              <a:sym typeface="Quicksand"/>
            </a:endParaRPr>
          </a:p>
          <a:p>
            <a:pPr marL="0" lvl="0" indent="0" algn="l" rtl="0">
              <a:spcBef>
                <a:spcPts val="0"/>
              </a:spcBef>
              <a:spcAft>
                <a:spcPts val="0"/>
              </a:spcAft>
              <a:buNone/>
            </a:pPr>
            <a:endParaRPr sz="1200">
              <a:solidFill>
                <a:srgbClr val="FFFFFF"/>
              </a:solidFill>
              <a:latin typeface="Quicksand"/>
              <a:ea typeface="Quicksand"/>
              <a:cs typeface="Quicksand"/>
              <a:sym typeface="Quicksand"/>
            </a:endParaRPr>
          </a:p>
          <a:p>
            <a:pPr marL="0" lvl="0" indent="0" algn="l" rtl="0">
              <a:spcBef>
                <a:spcPts val="0"/>
              </a:spcBef>
              <a:spcAft>
                <a:spcPts val="0"/>
              </a:spcAft>
              <a:buNone/>
            </a:pPr>
            <a:r>
              <a:rPr lang="en-US" sz="1200">
                <a:solidFill>
                  <a:srgbClr val="FFFFFF"/>
                </a:solidFill>
                <a:latin typeface="Quicksand"/>
                <a:ea typeface="Quicksand"/>
                <a:cs typeface="Quicksand"/>
                <a:sym typeface="Quicksand"/>
              </a:rPr>
              <a:t>Sprint 3-4: Expanded compatibility and data access, enhancing real-time information for healthcare professionals and ensuring secure handling of patient data.</a:t>
            </a:r>
            <a:endParaRPr sz="1200">
              <a:solidFill>
                <a:srgbClr val="FFFFFF"/>
              </a:solidFill>
              <a:latin typeface="Quicksand"/>
              <a:ea typeface="Quicksand"/>
              <a:cs typeface="Quicksand"/>
              <a:sym typeface="Quicksand"/>
            </a:endParaRPr>
          </a:p>
          <a:p>
            <a:pPr marL="0" lvl="0" indent="0" algn="l" rtl="0">
              <a:spcBef>
                <a:spcPts val="0"/>
              </a:spcBef>
              <a:spcAft>
                <a:spcPts val="0"/>
              </a:spcAft>
              <a:buNone/>
            </a:pPr>
            <a:endParaRPr sz="1200">
              <a:solidFill>
                <a:srgbClr val="FFFFFF"/>
              </a:solidFill>
              <a:latin typeface="Quicksand"/>
              <a:ea typeface="Quicksand"/>
              <a:cs typeface="Quicksand"/>
              <a:sym typeface="Quicksand"/>
            </a:endParaRPr>
          </a:p>
          <a:p>
            <a:pPr marL="0" lvl="0" indent="0" algn="l" rtl="0">
              <a:spcBef>
                <a:spcPts val="0"/>
              </a:spcBef>
              <a:spcAft>
                <a:spcPts val="0"/>
              </a:spcAft>
              <a:buNone/>
            </a:pPr>
            <a:r>
              <a:rPr lang="en-US" sz="1200">
                <a:solidFill>
                  <a:srgbClr val="FFFFFF"/>
                </a:solidFill>
                <a:latin typeface="Quicksand"/>
                <a:ea typeface="Quicksand"/>
                <a:cs typeface="Quicksand"/>
                <a:sym typeface="Quicksand"/>
              </a:rPr>
              <a:t>Sprint 5: Completed with refinements from user feedback, optimizing the user interface and confirming final feature functionality.</a:t>
            </a:r>
            <a:endParaRPr sz="2400">
              <a:solidFill>
                <a:srgbClr val="FFFFFF"/>
              </a:solidFill>
              <a:latin typeface="Quicksand"/>
              <a:ea typeface="Quicksand"/>
              <a:cs typeface="Quicksand"/>
              <a:sym typeface="Quicksand"/>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1253749" y="195113"/>
            <a:ext cx="6767100" cy="532200"/>
          </a:xfrm>
          <a:prstGeom prst="rect">
            <a:avLst/>
          </a:prstGeom>
          <a:noFill/>
          <a:ln>
            <a:noFill/>
          </a:ln>
        </p:spPr>
        <p:txBody>
          <a:bodyPr spcFirstLastPara="1" wrap="square" lIns="91400" tIns="91400" rIns="91400" bIns="91400" anchor="ctr" anchorCtr="0">
            <a:noAutofit/>
          </a:bodyPr>
          <a:lstStyle/>
          <a:p>
            <a:pPr marL="0" marR="0" lvl="0" indent="0" algn="l" rtl="0">
              <a:lnSpc>
                <a:spcPct val="115000"/>
              </a:lnSpc>
              <a:spcBef>
                <a:spcPts val="0"/>
              </a:spcBef>
              <a:spcAft>
                <a:spcPts val="0"/>
              </a:spcAft>
              <a:buSzPts val="990"/>
              <a:buNone/>
            </a:pPr>
            <a:r>
              <a:rPr lang="en-US" sz="1900"/>
              <a:t>Challenges Faced</a:t>
            </a:r>
            <a:endParaRPr sz="1900"/>
          </a:p>
        </p:txBody>
      </p:sp>
      <p:sp>
        <p:nvSpPr>
          <p:cNvPr id="195" name="Google Shape;195;p26"/>
          <p:cNvSpPr txBox="1"/>
          <p:nvPr/>
        </p:nvSpPr>
        <p:spPr>
          <a:xfrm>
            <a:off x="526357" y="2254799"/>
            <a:ext cx="802500" cy="400200"/>
          </a:xfrm>
          <a:prstGeom prst="rect">
            <a:avLst/>
          </a:prstGeom>
          <a:noFill/>
          <a:ln>
            <a:noFill/>
          </a:ln>
        </p:spPr>
        <p:txBody>
          <a:bodyPr spcFirstLastPara="1" wrap="square" lIns="91400" tIns="91400" rIns="91400" bIns="91400" anchor="ctr" anchorCtr="0">
            <a:spAutoFit/>
          </a:bodyPr>
          <a:lstStyle/>
          <a:p>
            <a:pPr marL="0" marR="0" lvl="0" indent="0" algn="ctr" rtl="0">
              <a:lnSpc>
                <a:spcPct val="100000"/>
              </a:lnSpc>
              <a:spcBef>
                <a:spcPts val="0"/>
              </a:spcBef>
              <a:spcAft>
                <a:spcPts val="0"/>
              </a:spcAft>
              <a:buClr>
                <a:srgbClr val="2E3037"/>
              </a:buClr>
              <a:buSzPts val="3000"/>
              <a:buFont typeface="Quicksand"/>
              <a:buNone/>
            </a:pPr>
            <a:endParaRPr/>
          </a:p>
        </p:txBody>
      </p:sp>
      <p:sp>
        <p:nvSpPr>
          <p:cNvPr id="196" name="Google Shape;196;p26"/>
          <p:cNvSpPr txBox="1">
            <a:spLocks noGrp="1"/>
          </p:cNvSpPr>
          <p:nvPr>
            <p:ph type="sldNum" idx="12"/>
          </p:nvPr>
        </p:nvSpPr>
        <p:spPr>
          <a:xfrm>
            <a:off x="8531800" y="4691900"/>
            <a:ext cx="547800" cy="369300"/>
          </a:xfrm>
          <a:prstGeom prst="rect">
            <a:avLst/>
          </a:prstGeom>
          <a:noFill/>
          <a:ln>
            <a:noFill/>
          </a:ln>
        </p:spPr>
        <p:txBody>
          <a:bodyPr spcFirstLastPara="1" wrap="square" lIns="91400" tIns="91400" rIns="91400" bIns="91400" anchor="t" anchorCtr="0">
            <a:spAutoFit/>
          </a:bodyPr>
          <a:lstStyle/>
          <a:p>
            <a:pPr marL="0" lvl="0" indent="0" algn="r" rtl="0">
              <a:lnSpc>
                <a:spcPct val="100000"/>
              </a:lnSpc>
              <a:spcBef>
                <a:spcPts val="0"/>
              </a:spcBef>
              <a:spcAft>
                <a:spcPts val="0"/>
              </a:spcAft>
              <a:buClr>
                <a:schemeClr val="accent1"/>
              </a:buClr>
              <a:buSzPts val="1200"/>
              <a:buFont typeface="Quicksand"/>
              <a:buNone/>
            </a:pPr>
            <a:fld id="{00000000-1234-1234-1234-123412341234}" type="slidenum">
              <a:rPr lang="en-US" sz="1200">
                <a:solidFill>
                  <a:schemeClr val="accent1"/>
                </a:solidFill>
                <a:latin typeface="Quicksand"/>
                <a:ea typeface="Quicksand"/>
                <a:cs typeface="Quicksand"/>
                <a:sym typeface="Quicksand"/>
              </a:rPr>
              <a:t>14</a:t>
            </a:fld>
            <a:endParaRPr/>
          </a:p>
        </p:txBody>
      </p:sp>
      <p:sp>
        <p:nvSpPr>
          <p:cNvPr id="197" name="Google Shape;197;p26"/>
          <p:cNvSpPr txBox="1"/>
          <p:nvPr/>
        </p:nvSpPr>
        <p:spPr>
          <a:xfrm>
            <a:off x="1291250" y="727325"/>
            <a:ext cx="6767100" cy="38745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rgbClr val="FFFFFF"/>
                </a:solidFill>
                <a:latin typeface="Quicksand"/>
                <a:ea typeface="Quicksand"/>
                <a:cs typeface="Quicksand"/>
                <a:sym typeface="Quicksand"/>
              </a:rPr>
              <a:t>Scrum Process</a:t>
            </a:r>
            <a:endParaRPr sz="1700" b="1">
              <a:solidFill>
                <a:srgbClr val="FFFFFF"/>
              </a:solidFill>
              <a:latin typeface="Quicksand"/>
              <a:ea typeface="Quicksand"/>
              <a:cs typeface="Quicksand"/>
              <a:sym typeface="Quicksand"/>
            </a:endParaRPr>
          </a:p>
          <a:p>
            <a:pPr marL="0" lvl="0" indent="0" algn="l" rtl="0">
              <a:spcBef>
                <a:spcPts val="0"/>
              </a:spcBef>
              <a:spcAft>
                <a:spcPts val="0"/>
              </a:spcAft>
              <a:buNone/>
            </a:pPr>
            <a:r>
              <a:rPr lang="en-US">
                <a:solidFill>
                  <a:schemeClr val="accent1"/>
                </a:solidFill>
                <a:latin typeface="Quicksand"/>
                <a:ea typeface="Quicksand"/>
                <a:cs typeface="Quicksand"/>
                <a:sym typeface="Quicksand"/>
              </a:rPr>
              <a:t>Challenges Faced</a:t>
            </a:r>
            <a:endParaRPr>
              <a:solidFill>
                <a:schemeClr val="accent1"/>
              </a:solidFill>
              <a:latin typeface="Quicksand"/>
              <a:ea typeface="Quicksand"/>
              <a:cs typeface="Quicksand"/>
              <a:sym typeface="Quicksand"/>
            </a:endParaRPr>
          </a:p>
          <a:p>
            <a:pPr marL="0" lvl="0" indent="0" algn="l" rtl="0">
              <a:spcBef>
                <a:spcPts val="0"/>
              </a:spcBef>
              <a:spcAft>
                <a:spcPts val="0"/>
              </a:spcAft>
              <a:buNone/>
            </a:pPr>
            <a:endParaRPr>
              <a:solidFill>
                <a:schemeClr val="accent1"/>
              </a:solidFill>
              <a:latin typeface="Quicksand"/>
              <a:ea typeface="Quicksand"/>
              <a:cs typeface="Quicksand"/>
              <a:sym typeface="Quicksand"/>
            </a:endParaRPr>
          </a:p>
          <a:p>
            <a:pPr marL="457200" lvl="0" indent="-304800" algn="l" rtl="0">
              <a:spcBef>
                <a:spcPts val="0"/>
              </a:spcBef>
              <a:spcAft>
                <a:spcPts val="0"/>
              </a:spcAft>
              <a:buClr>
                <a:srgbClr val="F3F3F3"/>
              </a:buClr>
              <a:buSzPts val="1200"/>
              <a:buFont typeface="Quicksand"/>
              <a:buAutoNum type="arabicPeriod"/>
            </a:pPr>
            <a:r>
              <a:rPr lang="en-US" sz="1200">
                <a:solidFill>
                  <a:srgbClr val="F3F3F3"/>
                </a:solidFill>
                <a:latin typeface="Quicksand"/>
                <a:ea typeface="Quicksand"/>
                <a:cs typeface="Quicksand"/>
                <a:sym typeface="Quicksand"/>
              </a:rPr>
              <a:t>Unclear Requirements and Changing Scope</a:t>
            </a:r>
            <a:endParaRPr sz="1200">
              <a:solidFill>
                <a:srgbClr val="F3F3F3"/>
              </a:solidFill>
              <a:latin typeface="Quicksand"/>
              <a:ea typeface="Quicksand"/>
              <a:cs typeface="Quicksand"/>
              <a:sym typeface="Quicksand"/>
            </a:endParaRPr>
          </a:p>
          <a:p>
            <a:pPr marL="457200" lvl="0" indent="-304800" algn="l" rtl="0">
              <a:spcBef>
                <a:spcPts val="0"/>
              </a:spcBef>
              <a:spcAft>
                <a:spcPts val="0"/>
              </a:spcAft>
              <a:buClr>
                <a:srgbClr val="F3F3F3"/>
              </a:buClr>
              <a:buSzPts val="1200"/>
              <a:buFont typeface="Quicksand"/>
              <a:buAutoNum type="arabicPeriod"/>
            </a:pPr>
            <a:r>
              <a:rPr lang="en-US" sz="1200">
                <a:solidFill>
                  <a:srgbClr val="F3F3F3"/>
                </a:solidFill>
                <a:latin typeface="Quicksand"/>
                <a:ea typeface="Quicksand"/>
                <a:cs typeface="Quicksand"/>
                <a:sym typeface="Quicksand"/>
              </a:rPr>
              <a:t>Unpredictable Iterations in AI Development</a:t>
            </a:r>
            <a:endParaRPr sz="1200">
              <a:solidFill>
                <a:srgbClr val="F3F3F3"/>
              </a:solidFill>
              <a:latin typeface="Quicksand"/>
              <a:ea typeface="Quicksand"/>
              <a:cs typeface="Quicksand"/>
              <a:sym typeface="Quicksand"/>
            </a:endParaRPr>
          </a:p>
          <a:p>
            <a:pPr marL="457200" lvl="0" indent="0" algn="l" rtl="0">
              <a:spcBef>
                <a:spcPts val="0"/>
              </a:spcBef>
              <a:spcAft>
                <a:spcPts val="0"/>
              </a:spcAft>
              <a:buNone/>
            </a:pPr>
            <a:endParaRPr sz="1200">
              <a:solidFill>
                <a:srgbClr val="F3F3F3"/>
              </a:solidFill>
              <a:latin typeface="Quicksand"/>
              <a:ea typeface="Quicksand"/>
              <a:cs typeface="Quicksand"/>
              <a:sym typeface="Quicksand"/>
            </a:endParaRPr>
          </a:p>
          <a:p>
            <a:pPr marL="457200" lvl="0" indent="0" algn="l" rtl="0">
              <a:spcBef>
                <a:spcPts val="0"/>
              </a:spcBef>
              <a:spcAft>
                <a:spcPts val="0"/>
              </a:spcAft>
              <a:buNone/>
            </a:pPr>
            <a:endParaRPr sz="1100">
              <a:solidFill>
                <a:srgbClr val="F3F3F3"/>
              </a:solidFill>
              <a:latin typeface="Quicksand"/>
              <a:ea typeface="Quicksand"/>
              <a:cs typeface="Quicksand"/>
              <a:sym typeface="Quicksand"/>
            </a:endParaRPr>
          </a:p>
          <a:p>
            <a:pPr marL="457200" lvl="0" indent="0" algn="l" rtl="0">
              <a:spcBef>
                <a:spcPts val="0"/>
              </a:spcBef>
              <a:spcAft>
                <a:spcPts val="0"/>
              </a:spcAft>
              <a:buNone/>
            </a:pPr>
            <a:endParaRPr sz="1100">
              <a:solidFill>
                <a:srgbClr val="F3F3F3"/>
              </a:solidFill>
              <a:latin typeface="Quicksand"/>
              <a:ea typeface="Quicksand"/>
              <a:cs typeface="Quicksand"/>
              <a:sym typeface="Quicksand"/>
            </a:endParaRPr>
          </a:p>
          <a:p>
            <a:pPr marL="0" lvl="0" indent="0" algn="l" rtl="0">
              <a:spcBef>
                <a:spcPts val="0"/>
              </a:spcBef>
              <a:spcAft>
                <a:spcPts val="0"/>
              </a:spcAft>
              <a:buNone/>
            </a:pPr>
            <a:r>
              <a:rPr lang="en-US">
                <a:solidFill>
                  <a:schemeClr val="accent1"/>
                </a:solidFill>
                <a:latin typeface="Quicksand"/>
                <a:ea typeface="Quicksand"/>
                <a:cs typeface="Quicksand"/>
                <a:sym typeface="Quicksand"/>
              </a:rPr>
              <a:t>Strategies</a:t>
            </a:r>
            <a:endParaRPr>
              <a:solidFill>
                <a:schemeClr val="accent1"/>
              </a:solidFill>
              <a:latin typeface="Quicksand"/>
              <a:ea typeface="Quicksand"/>
              <a:cs typeface="Quicksand"/>
              <a:sym typeface="Quicksand"/>
            </a:endParaRPr>
          </a:p>
          <a:p>
            <a:pPr marL="457200" lvl="0" indent="-304800" algn="l" rtl="0">
              <a:spcBef>
                <a:spcPts val="0"/>
              </a:spcBef>
              <a:spcAft>
                <a:spcPts val="0"/>
              </a:spcAft>
              <a:buClr>
                <a:srgbClr val="F3F3F3"/>
              </a:buClr>
              <a:buSzPts val="1200"/>
              <a:buFont typeface="Quicksand"/>
              <a:buAutoNum type="arabicPeriod"/>
            </a:pPr>
            <a:r>
              <a:rPr lang="en-US" sz="1200">
                <a:solidFill>
                  <a:srgbClr val="F3F3F3"/>
                </a:solidFill>
                <a:latin typeface="Quicksand"/>
                <a:ea typeface="Quicksand"/>
                <a:cs typeface="Quicksand"/>
                <a:sym typeface="Quicksand"/>
              </a:rPr>
              <a:t>Regular backlog refinement sessions and involve stakeholders early to gain a shared understanding. Flexible backlog that can adapt to changes, with clear prioritization.</a:t>
            </a:r>
            <a:endParaRPr sz="1200">
              <a:solidFill>
                <a:srgbClr val="F3F3F3"/>
              </a:solidFill>
              <a:latin typeface="Quicksand"/>
              <a:ea typeface="Quicksand"/>
              <a:cs typeface="Quicksand"/>
              <a:sym typeface="Quicksand"/>
            </a:endParaRPr>
          </a:p>
          <a:p>
            <a:pPr marL="457200" lvl="0" indent="-304800" algn="l" rtl="0">
              <a:spcBef>
                <a:spcPts val="0"/>
              </a:spcBef>
              <a:spcAft>
                <a:spcPts val="0"/>
              </a:spcAft>
              <a:buClr>
                <a:srgbClr val="F3F3F3"/>
              </a:buClr>
              <a:buSzPts val="1200"/>
              <a:buFont typeface="Quicksand"/>
              <a:buAutoNum type="arabicPeriod"/>
            </a:pPr>
            <a:r>
              <a:rPr lang="en-US" sz="1200">
                <a:solidFill>
                  <a:srgbClr val="F3F3F3"/>
                </a:solidFill>
                <a:latin typeface="Quicksand"/>
                <a:ea typeface="Quicksand"/>
                <a:cs typeface="Quicksand"/>
                <a:sym typeface="Quicksand"/>
              </a:rPr>
              <a:t>Use a “Definition of Done” to ensure tasks are clear and achievable within a sprint.</a:t>
            </a:r>
            <a:endParaRPr>
              <a:solidFill>
                <a:schemeClr val="accent1"/>
              </a:solidFill>
              <a:latin typeface="Quicksand"/>
              <a:ea typeface="Quicksand"/>
              <a:cs typeface="Quicksand"/>
              <a:sym typeface="Quicksand"/>
            </a:endParaRPr>
          </a:p>
          <a:p>
            <a:pPr marL="0" lvl="0" indent="0" algn="l" rtl="0">
              <a:spcBef>
                <a:spcPts val="0"/>
              </a:spcBef>
              <a:spcAft>
                <a:spcPts val="0"/>
              </a:spcAft>
              <a:buNone/>
            </a:pPr>
            <a:endParaRPr>
              <a:solidFill>
                <a:schemeClr val="accent1"/>
              </a:solidFill>
              <a:latin typeface="Quicksand"/>
              <a:ea typeface="Quicksand"/>
              <a:cs typeface="Quicksand"/>
              <a:sym typeface="Quicksand"/>
            </a:endParaRPr>
          </a:p>
          <a:p>
            <a:pPr marL="0" lvl="0" indent="0" algn="l" rtl="0">
              <a:spcBef>
                <a:spcPts val="0"/>
              </a:spcBef>
              <a:spcAft>
                <a:spcPts val="0"/>
              </a:spcAft>
              <a:buNone/>
            </a:pPr>
            <a:endParaRPr>
              <a:solidFill>
                <a:schemeClr val="accent1"/>
              </a:solidFill>
              <a:latin typeface="Quicksand"/>
              <a:ea typeface="Quicksand"/>
              <a:cs typeface="Quicksand"/>
              <a:sym typeface="Quicksand"/>
            </a:endParaRPr>
          </a:p>
          <a:p>
            <a:pPr marL="0" lvl="0" indent="0" algn="l" rtl="0">
              <a:spcBef>
                <a:spcPts val="0"/>
              </a:spcBef>
              <a:spcAft>
                <a:spcPts val="0"/>
              </a:spcAft>
              <a:buNone/>
            </a:pPr>
            <a:endParaRPr>
              <a:solidFill>
                <a:schemeClr val="accent1"/>
              </a:solidFill>
              <a:latin typeface="Quicksand"/>
              <a:ea typeface="Quicksand"/>
              <a:cs typeface="Quicksand"/>
              <a:sym typeface="Quicksand"/>
            </a:endParaRPr>
          </a:p>
          <a:p>
            <a:pPr marL="0" lvl="0" indent="0" algn="l" rtl="0">
              <a:spcBef>
                <a:spcPts val="0"/>
              </a:spcBef>
              <a:spcAft>
                <a:spcPts val="0"/>
              </a:spcAft>
              <a:buNone/>
            </a:pPr>
            <a:endParaRPr>
              <a:solidFill>
                <a:schemeClr val="accent1"/>
              </a:solidFill>
              <a:latin typeface="Quicksand"/>
              <a:ea typeface="Quicksand"/>
              <a:cs typeface="Quicksand"/>
              <a:sym typeface="Quicksand"/>
            </a:endParaRPr>
          </a:p>
          <a:p>
            <a:pPr marL="0" lvl="0" indent="0" algn="l" rtl="0">
              <a:spcBef>
                <a:spcPts val="0"/>
              </a:spcBef>
              <a:spcAft>
                <a:spcPts val="0"/>
              </a:spcAft>
              <a:buNone/>
            </a:pPr>
            <a:endParaRPr>
              <a:solidFill>
                <a:schemeClr val="accent1"/>
              </a:solidFill>
              <a:latin typeface="Quicksand"/>
              <a:ea typeface="Quicksand"/>
              <a:cs typeface="Quicksand"/>
              <a:sym typeface="Quicksand"/>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p:nvPr/>
        </p:nvSpPr>
        <p:spPr>
          <a:xfrm>
            <a:off x="526357" y="2254799"/>
            <a:ext cx="802500" cy="400200"/>
          </a:xfrm>
          <a:prstGeom prst="rect">
            <a:avLst/>
          </a:prstGeom>
          <a:noFill/>
          <a:ln>
            <a:noFill/>
          </a:ln>
        </p:spPr>
        <p:txBody>
          <a:bodyPr spcFirstLastPara="1" wrap="square" lIns="91400" tIns="91400" rIns="91400" bIns="91400" anchor="ctr" anchorCtr="0">
            <a:spAutoFit/>
          </a:bodyPr>
          <a:lstStyle/>
          <a:p>
            <a:pPr marL="0" marR="0" lvl="0" indent="0" algn="ctr" rtl="0">
              <a:lnSpc>
                <a:spcPct val="100000"/>
              </a:lnSpc>
              <a:spcBef>
                <a:spcPts val="0"/>
              </a:spcBef>
              <a:spcAft>
                <a:spcPts val="0"/>
              </a:spcAft>
              <a:buClr>
                <a:srgbClr val="2E3037"/>
              </a:buClr>
              <a:buSzPts val="3000"/>
              <a:buFont typeface="Quicksand"/>
              <a:buNone/>
            </a:pPr>
            <a:endParaRPr/>
          </a:p>
        </p:txBody>
      </p:sp>
      <p:sp>
        <p:nvSpPr>
          <p:cNvPr id="203" name="Google Shape;203;p27"/>
          <p:cNvSpPr txBox="1">
            <a:spLocks noGrp="1"/>
          </p:cNvSpPr>
          <p:nvPr>
            <p:ph type="sldNum" idx="12"/>
          </p:nvPr>
        </p:nvSpPr>
        <p:spPr>
          <a:xfrm>
            <a:off x="8534401" y="4774200"/>
            <a:ext cx="609600" cy="369300"/>
          </a:xfrm>
          <a:prstGeom prst="rect">
            <a:avLst/>
          </a:prstGeom>
          <a:noFill/>
          <a:ln>
            <a:noFill/>
          </a:ln>
        </p:spPr>
        <p:txBody>
          <a:bodyPr spcFirstLastPara="1" wrap="square" lIns="91400" tIns="91400" rIns="91400" bIns="91400" anchor="t" anchorCtr="0">
            <a:spAutoFit/>
          </a:bodyPr>
          <a:lstStyle/>
          <a:p>
            <a:pPr marL="0" lvl="0" indent="0" algn="r" rtl="0">
              <a:lnSpc>
                <a:spcPct val="100000"/>
              </a:lnSpc>
              <a:spcBef>
                <a:spcPts val="0"/>
              </a:spcBef>
              <a:spcAft>
                <a:spcPts val="0"/>
              </a:spcAft>
              <a:buClr>
                <a:schemeClr val="accent1"/>
              </a:buClr>
              <a:buSzPts val="1200"/>
              <a:buFont typeface="Quicksand"/>
              <a:buNone/>
            </a:pPr>
            <a:fld id="{00000000-1234-1234-1234-123412341234}" type="slidenum">
              <a:rPr lang="en-US" sz="1200">
                <a:solidFill>
                  <a:schemeClr val="accent1"/>
                </a:solidFill>
                <a:latin typeface="Quicksand"/>
                <a:ea typeface="Quicksand"/>
                <a:cs typeface="Quicksand"/>
                <a:sym typeface="Quicksand"/>
              </a:rPr>
              <a:t>15</a:t>
            </a:fld>
            <a:endParaRPr/>
          </a:p>
        </p:txBody>
      </p:sp>
      <p:sp>
        <p:nvSpPr>
          <p:cNvPr id="204" name="Google Shape;204;p27"/>
          <p:cNvSpPr txBox="1"/>
          <p:nvPr/>
        </p:nvSpPr>
        <p:spPr>
          <a:xfrm>
            <a:off x="1266125" y="974775"/>
            <a:ext cx="6767100" cy="3082500"/>
          </a:xfrm>
          <a:prstGeom prst="rect">
            <a:avLst/>
          </a:prstGeom>
          <a:noFill/>
          <a:ln w="9525"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rgbClr val="FFFFFF"/>
                </a:solidFill>
                <a:latin typeface="Quicksand"/>
                <a:ea typeface="Quicksand"/>
                <a:cs typeface="Quicksand"/>
                <a:sym typeface="Quicksand"/>
              </a:rPr>
              <a:t>AI Model Development</a:t>
            </a:r>
            <a:endParaRPr>
              <a:solidFill>
                <a:schemeClr val="accent1"/>
              </a:solidFill>
              <a:latin typeface="Quicksand"/>
              <a:ea typeface="Quicksand"/>
              <a:cs typeface="Quicksand"/>
              <a:sym typeface="Quicksand"/>
            </a:endParaRPr>
          </a:p>
          <a:p>
            <a:pPr marL="0" lvl="0" indent="0" algn="l" rtl="0">
              <a:spcBef>
                <a:spcPts val="0"/>
              </a:spcBef>
              <a:spcAft>
                <a:spcPts val="0"/>
              </a:spcAft>
              <a:buNone/>
            </a:pPr>
            <a:r>
              <a:rPr lang="en-US">
                <a:solidFill>
                  <a:schemeClr val="accent1"/>
                </a:solidFill>
                <a:latin typeface="Quicksand"/>
                <a:ea typeface="Quicksand"/>
                <a:cs typeface="Quicksand"/>
                <a:sym typeface="Quicksand"/>
              </a:rPr>
              <a:t>Challenges Faced</a:t>
            </a:r>
            <a:endParaRPr>
              <a:solidFill>
                <a:schemeClr val="accent1"/>
              </a:solidFill>
              <a:latin typeface="Quicksand"/>
              <a:ea typeface="Quicksand"/>
              <a:cs typeface="Quicksand"/>
              <a:sym typeface="Quicksand"/>
            </a:endParaRPr>
          </a:p>
          <a:p>
            <a:pPr marL="457200" lvl="0" indent="-304800" algn="l" rtl="0">
              <a:spcBef>
                <a:spcPts val="0"/>
              </a:spcBef>
              <a:spcAft>
                <a:spcPts val="0"/>
              </a:spcAft>
              <a:buClr>
                <a:srgbClr val="FFFFFF"/>
              </a:buClr>
              <a:buSzPts val="1200"/>
              <a:buFont typeface="Quicksand"/>
              <a:buAutoNum type="arabicPeriod"/>
            </a:pPr>
            <a:r>
              <a:rPr lang="en-US" sz="1200">
                <a:solidFill>
                  <a:srgbClr val="FFFFFF"/>
                </a:solidFill>
                <a:latin typeface="Quicksand"/>
                <a:ea typeface="Quicksand"/>
                <a:cs typeface="Quicksand"/>
                <a:sym typeface="Quicksand"/>
              </a:rPr>
              <a:t>Optimizing the Accuracy of AI Models</a:t>
            </a:r>
            <a:endParaRPr sz="1200">
              <a:solidFill>
                <a:srgbClr val="FFFFFF"/>
              </a:solidFill>
              <a:latin typeface="Quicksand"/>
              <a:ea typeface="Quicksand"/>
              <a:cs typeface="Quicksand"/>
              <a:sym typeface="Quicksand"/>
            </a:endParaRPr>
          </a:p>
          <a:p>
            <a:pPr marL="457200" lvl="0" indent="-304800" algn="l" rtl="0">
              <a:spcBef>
                <a:spcPts val="0"/>
              </a:spcBef>
              <a:spcAft>
                <a:spcPts val="0"/>
              </a:spcAft>
              <a:buClr>
                <a:srgbClr val="FFFFFF"/>
              </a:buClr>
              <a:buSzPts val="1200"/>
              <a:buFont typeface="Quicksand"/>
              <a:buAutoNum type="arabicPeriod"/>
            </a:pPr>
            <a:r>
              <a:rPr lang="en-US" sz="1200">
                <a:solidFill>
                  <a:srgbClr val="FFFFFF"/>
                </a:solidFill>
                <a:latin typeface="Quicksand"/>
                <a:ea typeface="Quicksand"/>
                <a:cs typeface="Quicksand"/>
                <a:sym typeface="Quicksand"/>
              </a:rPr>
              <a:t>Real-Time Processing Performance</a:t>
            </a:r>
            <a:endParaRPr sz="1200">
              <a:solidFill>
                <a:srgbClr val="FFFFFF"/>
              </a:solidFill>
              <a:latin typeface="Quicksand"/>
              <a:ea typeface="Quicksand"/>
              <a:cs typeface="Quicksand"/>
              <a:sym typeface="Quicksand"/>
            </a:endParaRPr>
          </a:p>
          <a:p>
            <a:pPr marL="457200" lvl="0" indent="-304800" algn="l" rtl="0">
              <a:spcBef>
                <a:spcPts val="0"/>
              </a:spcBef>
              <a:spcAft>
                <a:spcPts val="0"/>
              </a:spcAft>
              <a:buClr>
                <a:srgbClr val="FFFFFF"/>
              </a:buClr>
              <a:buSzPts val="1200"/>
              <a:buFont typeface="Quicksand"/>
              <a:buAutoNum type="arabicPeriod"/>
            </a:pPr>
            <a:r>
              <a:rPr lang="en-US" sz="1200">
                <a:solidFill>
                  <a:srgbClr val="F3F3F3"/>
                </a:solidFill>
                <a:latin typeface="Quicksand"/>
                <a:ea typeface="Quicksand"/>
                <a:cs typeface="Quicksand"/>
                <a:sym typeface="Quicksand"/>
              </a:rPr>
              <a:t>Compatibility with Multiple Platforms</a:t>
            </a:r>
            <a:endParaRPr sz="1200">
              <a:solidFill>
                <a:srgbClr val="FFFFFF"/>
              </a:solidFill>
              <a:latin typeface="Quicksand"/>
              <a:ea typeface="Quicksand"/>
              <a:cs typeface="Quicksand"/>
              <a:sym typeface="Quicksand"/>
            </a:endParaRPr>
          </a:p>
          <a:p>
            <a:pPr marL="0" lvl="0" indent="0" algn="l" rtl="0">
              <a:spcBef>
                <a:spcPts val="0"/>
              </a:spcBef>
              <a:spcAft>
                <a:spcPts val="0"/>
              </a:spcAft>
              <a:buNone/>
            </a:pPr>
            <a:endParaRPr sz="1200">
              <a:solidFill>
                <a:srgbClr val="FFFFFF"/>
              </a:solidFill>
              <a:latin typeface="Quicksand"/>
              <a:ea typeface="Quicksand"/>
              <a:cs typeface="Quicksand"/>
              <a:sym typeface="Quicksand"/>
            </a:endParaRPr>
          </a:p>
          <a:p>
            <a:pPr marL="0" lvl="0" indent="0" algn="l" rtl="0">
              <a:spcBef>
                <a:spcPts val="0"/>
              </a:spcBef>
              <a:spcAft>
                <a:spcPts val="0"/>
              </a:spcAft>
              <a:buNone/>
            </a:pPr>
            <a:endParaRPr sz="1200">
              <a:solidFill>
                <a:srgbClr val="FFFFFF"/>
              </a:solidFill>
              <a:latin typeface="Quicksand"/>
              <a:ea typeface="Quicksand"/>
              <a:cs typeface="Quicksand"/>
              <a:sym typeface="Quicksand"/>
            </a:endParaRPr>
          </a:p>
          <a:p>
            <a:pPr marL="0" lvl="0" indent="0" algn="l" rtl="0">
              <a:spcBef>
                <a:spcPts val="0"/>
              </a:spcBef>
              <a:spcAft>
                <a:spcPts val="0"/>
              </a:spcAft>
              <a:buNone/>
            </a:pPr>
            <a:endParaRPr>
              <a:solidFill>
                <a:schemeClr val="accent1"/>
              </a:solidFill>
              <a:latin typeface="Quicksand"/>
              <a:ea typeface="Quicksand"/>
              <a:cs typeface="Quicksand"/>
              <a:sym typeface="Quicksand"/>
            </a:endParaRPr>
          </a:p>
          <a:p>
            <a:pPr marL="0" lvl="0" indent="0" algn="l" rtl="0">
              <a:spcBef>
                <a:spcPts val="0"/>
              </a:spcBef>
              <a:spcAft>
                <a:spcPts val="0"/>
              </a:spcAft>
              <a:buNone/>
            </a:pPr>
            <a:r>
              <a:rPr lang="en-US">
                <a:solidFill>
                  <a:schemeClr val="accent1"/>
                </a:solidFill>
                <a:latin typeface="Quicksand"/>
                <a:ea typeface="Quicksand"/>
                <a:cs typeface="Quicksand"/>
                <a:sym typeface="Quicksand"/>
              </a:rPr>
              <a:t>Strategies</a:t>
            </a:r>
            <a:endParaRPr>
              <a:solidFill>
                <a:schemeClr val="accent1"/>
              </a:solidFill>
              <a:latin typeface="Quicksand"/>
              <a:ea typeface="Quicksand"/>
              <a:cs typeface="Quicksand"/>
              <a:sym typeface="Quicksand"/>
            </a:endParaRPr>
          </a:p>
          <a:p>
            <a:pPr marL="457200" lvl="0" indent="-304800" algn="l" rtl="0">
              <a:spcBef>
                <a:spcPts val="0"/>
              </a:spcBef>
              <a:spcAft>
                <a:spcPts val="0"/>
              </a:spcAft>
              <a:buClr>
                <a:srgbClr val="F3F3F3"/>
              </a:buClr>
              <a:buSzPts val="1200"/>
              <a:buFont typeface="Quicksand"/>
              <a:buAutoNum type="arabicPeriod"/>
            </a:pPr>
            <a:r>
              <a:rPr lang="en-US" sz="1200">
                <a:solidFill>
                  <a:srgbClr val="F3F3F3"/>
                </a:solidFill>
                <a:latin typeface="Quicksand"/>
                <a:ea typeface="Quicksand"/>
                <a:cs typeface="Quicksand"/>
                <a:sym typeface="Quicksand"/>
              </a:rPr>
              <a:t>AI Model Accuracy Optimization using advanced training techniques like transfer learning and hyperparameter tuning.</a:t>
            </a:r>
            <a:endParaRPr sz="1200">
              <a:solidFill>
                <a:srgbClr val="F3F3F3"/>
              </a:solidFill>
              <a:latin typeface="Quicksand"/>
              <a:ea typeface="Quicksand"/>
              <a:cs typeface="Quicksand"/>
              <a:sym typeface="Quicksand"/>
            </a:endParaRPr>
          </a:p>
          <a:p>
            <a:pPr marL="457200" lvl="0" indent="-304800" algn="l" rtl="0">
              <a:spcBef>
                <a:spcPts val="0"/>
              </a:spcBef>
              <a:spcAft>
                <a:spcPts val="0"/>
              </a:spcAft>
              <a:buClr>
                <a:srgbClr val="F3F3F3"/>
              </a:buClr>
              <a:buSzPts val="1200"/>
              <a:buFont typeface="Quicksand"/>
              <a:buAutoNum type="arabicPeriod"/>
            </a:pPr>
            <a:r>
              <a:rPr lang="en-US" sz="1200">
                <a:solidFill>
                  <a:srgbClr val="F3F3F3"/>
                </a:solidFill>
                <a:latin typeface="Quicksand"/>
                <a:ea typeface="Quicksand"/>
                <a:cs typeface="Quicksand"/>
                <a:sym typeface="Quicksand"/>
              </a:rPr>
              <a:t>Improve algorithm efficiency and use high-performance computing resources, like GPUs</a:t>
            </a:r>
            <a:endParaRPr sz="1200">
              <a:solidFill>
                <a:srgbClr val="F3F3F3"/>
              </a:solidFill>
              <a:latin typeface="Quicksand"/>
              <a:ea typeface="Quicksand"/>
              <a:cs typeface="Quicksand"/>
              <a:sym typeface="Quicksand"/>
            </a:endParaRPr>
          </a:p>
          <a:p>
            <a:pPr marL="457200" lvl="0" indent="-304800" algn="l" rtl="0">
              <a:spcBef>
                <a:spcPts val="0"/>
              </a:spcBef>
              <a:spcAft>
                <a:spcPts val="0"/>
              </a:spcAft>
              <a:buClr>
                <a:srgbClr val="F3F3F3"/>
              </a:buClr>
              <a:buSzPts val="1200"/>
              <a:buFont typeface="Quicksand"/>
              <a:buAutoNum type="arabicPeriod"/>
            </a:pPr>
            <a:r>
              <a:rPr lang="en-US" sz="1200">
                <a:solidFill>
                  <a:srgbClr val="F3F3F3"/>
                </a:solidFill>
                <a:latin typeface="Quicksand"/>
                <a:ea typeface="Quicksand"/>
                <a:cs typeface="Quicksand"/>
                <a:sym typeface="Quicksand"/>
              </a:rPr>
              <a:t>Develop APIs that facilitate integration with common EHR systems</a:t>
            </a:r>
            <a:endParaRPr sz="1200">
              <a:solidFill>
                <a:srgbClr val="F3F3F3"/>
              </a:solidFill>
              <a:latin typeface="Quicksand"/>
              <a:ea typeface="Quicksand"/>
              <a:cs typeface="Quicksand"/>
              <a:sym typeface="Quicksand"/>
            </a:endParaRPr>
          </a:p>
        </p:txBody>
      </p:sp>
      <p:sp>
        <p:nvSpPr>
          <p:cNvPr id="205" name="Google Shape;205;p27"/>
          <p:cNvSpPr txBox="1">
            <a:spLocks noGrp="1"/>
          </p:cNvSpPr>
          <p:nvPr>
            <p:ph type="title"/>
          </p:nvPr>
        </p:nvSpPr>
        <p:spPr>
          <a:xfrm>
            <a:off x="1253749" y="195113"/>
            <a:ext cx="6767100" cy="532200"/>
          </a:xfrm>
          <a:prstGeom prst="rect">
            <a:avLst/>
          </a:prstGeom>
          <a:noFill/>
          <a:ln>
            <a:noFill/>
          </a:ln>
        </p:spPr>
        <p:txBody>
          <a:bodyPr spcFirstLastPara="1" wrap="square" lIns="91400" tIns="91400" rIns="91400" bIns="91400" anchor="ctr" anchorCtr="0">
            <a:noAutofit/>
          </a:bodyPr>
          <a:lstStyle/>
          <a:p>
            <a:pPr marL="0" marR="0" lvl="0" indent="0" algn="l" rtl="0">
              <a:lnSpc>
                <a:spcPct val="115000"/>
              </a:lnSpc>
              <a:spcBef>
                <a:spcPts val="0"/>
              </a:spcBef>
              <a:spcAft>
                <a:spcPts val="0"/>
              </a:spcAft>
              <a:buSzPts val="990"/>
              <a:buNone/>
            </a:pPr>
            <a:r>
              <a:rPr lang="en-US" sz="1900"/>
              <a:t>Challenges Faced</a:t>
            </a:r>
            <a:endParaRPr sz="1900"/>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p:nvPr/>
        </p:nvSpPr>
        <p:spPr>
          <a:xfrm>
            <a:off x="1165474" y="1249820"/>
            <a:ext cx="3451800" cy="3109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1200"/>
              <a:buFont typeface="Quicksand"/>
              <a:buNone/>
            </a:pPr>
            <a:r>
              <a:rPr lang="en-US" sz="1200" b="1">
                <a:solidFill>
                  <a:schemeClr val="accent1"/>
                </a:solidFill>
                <a:latin typeface="Quicksand"/>
                <a:ea typeface="Quicksand"/>
                <a:cs typeface="Quicksand"/>
                <a:sym typeface="Quicksand"/>
              </a:rPr>
              <a:t>Effective Team Practices and Collaboration</a:t>
            </a:r>
            <a:endParaRPr/>
          </a:p>
          <a:p>
            <a:pPr marL="457200" marR="0" lvl="0" indent="-304800" algn="l" rtl="0">
              <a:lnSpc>
                <a:spcPct val="100000"/>
              </a:lnSpc>
              <a:spcBef>
                <a:spcPts val="600"/>
              </a:spcBef>
              <a:spcAft>
                <a:spcPts val="0"/>
              </a:spcAft>
              <a:buClr>
                <a:srgbClr val="FFFFFF"/>
              </a:buClr>
              <a:buSzPts val="1200"/>
              <a:buFont typeface="Quicksand"/>
              <a:buAutoNum type="arabicPeriod"/>
            </a:pPr>
            <a:r>
              <a:rPr lang="en-US" sz="1200" b="1">
                <a:solidFill>
                  <a:srgbClr val="FFFFFF"/>
                </a:solidFill>
                <a:latin typeface="Quicksand"/>
                <a:ea typeface="Quicksand"/>
                <a:cs typeface="Quicksand"/>
                <a:sym typeface="Quicksand"/>
              </a:rPr>
              <a:t>Open communication and transparency</a:t>
            </a:r>
            <a:r>
              <a:rPr lang="en-US" sz="1200">
                <a:solidFill>
                  <a:srgbClr val="FFFFFF"/>
                </a:solidFill>
                <a:latin typeface="Quicksand"/>
                <a:ea typeface="Quicksand"/>
                <a:cs typeface="Quicksand"/>
                <a:sym typeface="Quicksand"/>
              </a:rPr>
              <a:t> are foundational to successful teamwork. Regular check-ins kept us aligned and helped us identify potential roadblocks early</a:t>
            </a:r>
            <a:r>
              <a:rPr lang="en-US" sz="1200" b="0" i="0" u="none" strike="noStrike" cap="none">
                <a:solidFill>
                  <a:srgbClr val="FFFFFF"/>
                </a:solidFill>
                <a:latin typeface="Quicksand"/>
                <a:ea typeface="Quicksand"/>
                <a:cs typeface="Quicksand"/>
                <a:sym typeface="Quicksand"/>
              </a:rPr>
              <a:t>.</a:t>
            </a:r>
            <a:endParaRPr/>
          </a:p>
          <a:p>
            <a:pPr marL="457200" marR="0" lvl="0" indent="-304800" algn="l" rtl="0">
              <a:lnSpc>
                <a:spcPct val="100000"/>
              </a:lnSpc>
              <a:spcBef>
                <a:spcPts val="0"/>
              </a:spcBef>
              <a:spcAft>
                <a:spcPts val="0"/>
              </a:spcAft>
              <a:buClr>
                <a:srgbClr val="FFFFFF"/>
              </a:buClr>
              <a:buSzPts val="1200"/>
              <a:buFont typeface="Quicksand"/>
              <a:buAutoNum type="arabicPeriod"/>
            </a:pPr>
            <a:r>
              <a:rPr lang="en-US" sz="1200" b="1">
                <a:solidFill>
                  <a:srgbClr val="FFFFFF"/>
                </a:solidFill>
                <a:latin typeface="Quicksand"/>
                <a:ea typeface="Quicksand"/>
                <a:cs typeface="Quicksand"/>
                <a:sym typeface="Quicksand"/>
              </a:rPr>
              <a:t>Shorter sprints </a:t>
            </a:r>
            <a:r>
              <a:rPr lang="en-US" sz="1200">
                <a:solidFill>
                  <a:srgbClr val="FFFFFF"/>
                </a:solidFill>
                <a:latin typeface="Quicksand"/>
                <a:ea typeface="Quicksand"/>
                <a:cs typeface="Quicksand"/>
                <a:sym typeface="Quicksand"/>
              </a:rPr>
              <a:t>made our progress more visible. By focusing on smaller, achievable goals within each sprint, we made tangible progress each iteration.</a:t>
            </a:r>
            <a:endParaRPr sz="1200">
              <a:solidFill>
                <a:srgbClr val="FFFFFF"/>
              </a:solidFill>
              <a:latin typeface="Quicksand"/>
              <a:ea typeface="Quicksand"/>
              <a:cs typeface="Quicksand"/>
              <a:sym typeface="Quicksand"/>
            </a:endParaRPr>
          </a:p>
          <a:p>
            <a:pPr marL="457200" marR="0" lvl="0" indent="-304800" algn="l" rtl="0">
              <a:lnSpc>
                <a:spcPct val="100000"/>
              </a:lnSpc>
              <a:spcBef>
                <a:spcPts val="0"/>
              </a:spcBef>
              <a:spcAft>
                <a:spcPts val="0"/>
              </a:spcAft>
              <a:buClr>
                <a:srgbClr val="FFFFFF"/>
              </a:buClr>
              <a:buSzPts val="1200"/>
              <a:buFont typeface="Quicksand"/>
              <a:buAutoNum type="arabicPeriod"/>
            </a:pPr>
            <a:r>
              <a:rPr lang="en-US" sz="1200" b="1">
                <a:solidFill>
                  <a:srgbClr val="FFFFFF"/>
                </a:solidFill>
                <a:latin typeface="Quicksand"/>
                <a:ea typeface="Quicksand"/>
                <a:cs typeface="Quicksand"/>
                <a:sym typeface="Quicksand"/>
              </a:rPr>
              <a:t>Collaboration tools</a:t>
            </a:r>
            <a:r>
              <a:rPr lang="en-US" sz="1200">
                <a:solidFill>
                  <a:srgbClr val="FFFFFF"/>
                </a:solidFill>
                <a:latin typeface="Quicksand"/>
                <a:ea typeface="Quicksand"/>
                <a:cs typeface="Quicksand"/>
                <a:sym typeface="Quicksand"/>
              </a:rPr>
              <a:t> like shared Kanban boards allowed for better visualization of tasks and made it easy to understand the team's workload</a:t>
            </a:r>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FFFFFF"/>
              </a:solidFill>
              <a:latin typeface="Quicksand"/>
              <a:ea typeface="Quicksand"/>
              <a:cs typeface="Quicksand"/>
              <a:sym typeface="Quicksand"/>
            </a:endParaRPr>
          </a:p>
        </p:txBody>
      </p:sp>
      <p:sp>
        <p:nvSpPr>
          <p:cNvPr id="211" name="Google Shape;211;p28"/>
          <p:cNvSpPr txBox="1"/>
          <p:nvPr/>
        </p:nvSpPr>
        <p:spPr>
          <a:xfrm>
            <a:off x="5084224" y="1249820"/>
            <a:ext cx="3602400" cy="15237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1200"/>
              <a:buFont typeface="Quicksand"/>
              <a:buNone/>
            </a:pPr>
            <a:r>
              <a:rPr lang="en-US" sz="1200" b="1">
                <a:solidFill>
                  <a:schemeClr val="accent1"/>
                </a:solidFill>
                <a:latin typeface="Quicksand"/>
                <a:ea typeface="Quicksand"/>
                <a:cs typeface="Quicksand"/>
                <a:sym typeface="Quicksand"/>
              </a:rPr>
              <a:t>Scrum and Agile Principles</a:t>
            </a:r>
            <a:endParaRPr/>
          </a:p>
          <a:p>
            <a:pPr marL="0" marR="0" lvl="0" indent="0" algn="l" rtl="0">
              <a:lnSpc>
                <a:spcPct val="100000"/>
              </a:lnSpc>
              <a:spcBef>
                <a:spcPts val="600"/>
              </a:spcBef>
              <a:spcAft>
                <a:spcPts val="0"/>
              </a:spcAft>
              <a:buClr>
                <a:srgbClr val="FFFFFF"/>
              </a:buClr>
              <a:buSzPts val="1200"/>
              <a:buFont typeface="Quicksand"/>
              <a:buNone/>
            </a:pPr>
            <a:r>
              <a:rPr lang="en-US" sz="1200" b="1">
                <a:solidFill>
                  <a:srgbClr val="FFFFFF"/>
                </a:solidFill>
                <a:latin typeface="Quicksand"/>
                <a:ea typeface="Quicksand"/>
                <a:cs typeface="Quicksand"/>
                <a:sym typeface="Quicksand"/>
              </a:rPr>
              <a:t>Prioritizing </a:t>
            </a:r>
            <a:r>
              <a:rPr lang="en-US" sz="1200">
                <a:solidFill>
                  <a:srgbClr val="FFFFFF"/>
                </a:solidFill>
                <a:latin typeface="Quicksand"/>
                <a:ea typeface="Quicksand"/>
                <a:cs typeface="Quicksand"/>
                <a:sym typeface="Quicksand"/>
              </a:rPr>
              <a:t>work based on both immediate needs and longer-term goals.</a:t>
            </a:r>
            <a:endParaRPr sz="1200">
              <a:solidFill>
                <a:srgbClr val="FFFFFF"/>
              </a:solidFill>
              <a:latin typeface="Quicksand"/>
              <a:ea typeface="Quicksand"/>
              <a:cs typeface="Quicksand"/>
              <a:sym typeface="Quicksand"/>
            </a:endParaRPr>
          </a:p>
          <a:p>
            <a:pPr marL="0" marR="0" lvl="0" indent="0" algn="l" rtl="0">
              <a:lnSpc>
                <a:spcPct val="100000"/>
              </a:lnSpc>
              <a:spcBef>
                <a:spcPts val="600"/>
              </a:spcBef>
              <a:spcAft>
                <a:spcPts val="0"/>
              </a:spcAft>
              <a:buClr>
                <a:srgbClr val="FFFFFF"/>
              </a:buClr>
              <a:buSzPts val="1200"/>
              <a:buFont typeface="Quicksand"/>
              <a:buNone/>
            </a:pPr>
            <a:r>
              <a:rPr lang="en-US" sz="1200" b="1">
                <a:solidFill>
                  <a:srgbClr val="FFFFFF"/>
                </a:solidFill>
                <a:latin typeface="Quicksand"/>
                <a:ea typeface="Quicksand"/>
                <a:cs typeface="Quicksand"/>
                <a:sym typeface="Quicksand"/>
              </a:rPr>
              <a:t>Consistent sprint reviews </a:t>
            </a:r>
            <a:r>
              <a:rPr lang="en-US" sz="1200">
                <a:solidFill>
                  <a:srgbClr val="FFFFFF"/>
                </a:solidFill>
                <a:latin typeface="Quicksand"/>
                <a:ea typeface="Quicksand"/>
                <a:cs typeface="Quicksand"/>
                <a:sym typeface="Quicksand"/>
              </a:rPr>
              <a:t>and retrospectives</a:t>
            </a:r>
            <a:endParaRPr sz="1200">
              <a:solidFill>
                <a:srgbClr val="FFFFFF"/>
              </a:solidFill>
              <a:latin typeface="Quicksand"/>
              <a:ea typeface="Quicksand"/>
              <a:cs typeface="Quicksand"/>
              <a:sym typeface="Quicksand"/>
            </a:endParaRPr>
          </a:p>
          <a:p>
            <a:pPr marL="0" marR="0" lvl="0" indent="0" algn="l" rtl="0">
              <a:lnSpc>
                <a:spcPct val="100000"/>
              </a:lnSpc>
              <a:spcBef>
                <a:spcPts val="600"/>
              </a:spcBef>
              <a:spcAft>
                <a:spcPts val="0"/>
              </a:spcAft>
              <a:buClr>
                <a:srgbClr val="FFFFFF"/>
              </a:buClr>
              <a:buSzPts val="1200"/>
              <a:buFont typeface="Quicksand"/>
              <a:buNone/>
            </a:pPr>
            <a:r>
              <a:rPr lang="en-US" sz="1200" b="1">
                <a:solidFill>
                  <a:srgbClr val="FFFFFF"/>
                </a:solidFill>
                <a:latin typeface="Quicksand"/>
                <a:ea typeface="Quicksand"/>
                <a:cs typeface="Quicksand"/>
                <a:sym typeface="Quicksand"/>
              </a:rPr>
              <a:t>Embracing Agile principles</a:t>
            </a:r>
            <a:r>
              <a:rPr lang="en-US" sz="1200">
                <a:solidFill>
                  <a:srgbClr val="FFFFFF"/>
                </a:solidFill>
                <a:latin typeface="Quicksand"/>
                <a:ea typeface="Quicksand"/>
                <a:cs typeface="Quicksand"/>
                <a:sym typeface="Quicksand"/>
              </a:rPr>
              <a:t> – respond to change without feeling overwhelmed</a:t>
            </a:r>
            <a:endParaRPr/>
          </a:p>
        </p:txBody>
      </p:sp>
      <p:sp>
        <p:nvSpPr>
          <p:cNvPr id="212" name="Google Shape;212;p28"/>
          <p:cNvSpPr txBox="1">
            <a:spLocks noGrp="1"/>
          </p:cNvSpPr>
          <p:nvPr>
            <p:ph type="sldNum" idx="12"/>
          </p:nvPr>
        </p:nvSpPr>
        <p:spPr>
          <a:xfrm>
            <a:off x="8791549" y="4752130"/>
            <a:ext cx="280309" cy="360651"/>
          </a:xfrm>
          <a:prstGeom prst="rect">
            <a:avLst/>
          </a:prstGeom>
          <a:noFill/>
          <a:ln>
            <a:noFill/>
          </a:ln>
        </p:spPr>
        <p:txBody>
          <a:bodyPr spcFirstLastPara="1" wrap="square" lIns="91400" tIns="91400" rIns="91400" bIns="91400" anchor="t" anchorCtr="0">
            <a:spAutoFit/>
          </a:bodyPr>
          <a:lstStyle/>
          <a:p>
            <a:pPr marL="0" lvl="0" indent="0" algn="r" rtl="0">
              <a:lnSpc>
                <a:spcPct val="100000"/>
              </a:lnSpc>
              <a:spcBef>
                <a:spcPts val="0"/>
              </a:spcBef>
              <a:spcAft>
                <a:spcPts val="0"/>
              </a:spcAft>
              <a:buClr>
                <a:schemeClr val="accent1"/>
              </a:buClr>
              <a:buSzPts val="1200"/>
              <a:buFont typeface="Quicksand"/>
              <a:buNone/>
            </a:pPr>
            <a:fld id="{00000000-1234-1234-1234-123412341234}" type="slidenum">
              <a:rPr lang="en-US" sz="1200">
                <a:solidFill>
                  <a:schemeClr val="accent1"/>
                </a:solidFill>
                <a:latin typeface="Quicksand"/>
                <a:ea typeface="Quicksand"/>
                <a:cs typeface="Quicksand"/>
                <a:sym typeface="Quicksand"/>
              </a:rPr>
              <a:t>16</a:t>
            </a:fld>
            <a:endParaRPr/>
          </a:p>
        </p:txBody>
      </p:sp>
      <p:sp>
        <p:nvSpPr>
          <p:cNvPr id="213" name="Google Shape;213;p28"/>
          <p:cNvSpPr txBox="1">
            <a:spLocks noGrp="1"/>
          </p:cNvSpPr>
          <p:nvPr>
            <p:ph type="title"/>
          </p:nvPr>
        </p:nvSpPr>
        <p:spPr>
          <a:xfrm>
            <a:off x="1253749" y="195113"/>
            <a:ext cx="6767100" cy="532200"/>
          </a:xfrm>
          <a:prstGeom prst="rect">
            <a:avLst/>
          </a:prstGeom>
          <a:noFill/>
          <a:ln>
            <a:noFill/>
          </a:ln>
        </p:spPr>
        <p:txBody>
          <a:bodyPr spcFirstLastPara="1" wrap="square" lIns="91400" tIns="91400" rIns="91400" bIns="91400" anchor="ctr" anchorCtr="0">
            <a:noAutofit/>
          </a:bodyPr>
          <a:lstStyle/>
          <a:p>
            <a:pPr marL="0" lvl="0" indent="0" algn="l" rtl="0">
              <a:lnSpc>
                <a:spcPct val="115000"/>
              </a:lnSpc>
              <a:spcBef>
                <a:spcPts val="0"/>
              </a:spcBef>
              <a:spcAft>
                <a:spcPts val="0"/>
              </a:spcAft>
              <a:buSzPts val="990"/>
              <a:buNone/>
            </a:pPr>
            <a:r>
              <a:rPr lang="en-US" sz="1900"/>
              <a:t>Lesson Learned</a:t>
            </a:r>
            <a:endParaRPr sz="1900"/>
          </a:p>
        </p:txBody>
      </p:sp>
      <p:sp>
        <p:nvSpPr>
          <p:cNvPr id="214" name="Google Shape;214;p28"/>
          <p:cNvSpPr txBox="1"/>
          <p:nvPr/>
        </p:nvSpPr>
        <p:spPr>
          <a:xfrm>
            <a:off x="1973300" y="3278050"/>
            <a:ext cx="6210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solidFill>
                <a:srgbClr val="FFFFFF"/>
              </a:solidFill>
              <a:latin typeface="Quicksand"/>
              <a:ea typeface="Quicksand"/>
              <a:cs typeface="Quicksand"/>
              <a:sym typeface="Quicksand"/>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idx="4294967295"/>
          </p:nvPr>
        </p:nvSpPr>
        <p:spPr>
          <a:xfrm>
            <a:off x="2002275" y="1259888"/>
            <a:ext cx="6671401" cy="1159801"/>
          </a:xfrm>
          <a:prstGeom prst="rect">
            <a:avLst/>
          </a:prstGeom>
          <a:noFill/>
          <a:ln>
            <a:noFill/>
          </a:ln>
        </p:spPr>
        <p:txBody>
          <a:bodyPr spcFirstLastPara="1" wrap="square" lIns="91400" tIns="91400" rIns="91400" bIns="91400" anchor="b" anchorCtr="0">
            <a:normAutofit/>
          </a:bodyPr>
          <a:lstStyle/>
          <a:p>
            <a:pPr marL="0" marR="0" lvl="0" indent="0" algn="l" rtl="0">
              <a:lnSpc>
                <a:spcPct val="100000"/>
              </a:lnSpc>
              <a:spcBef>
                <a:spcPts val="0"/>
              </a:spcBef>
              <a:spcAft>
                <a:spcPts val="0"/>
              </a:spcAft>
              <a:buClr>
                <a:srgbClr val="2E3037"/>
              </a:buClr>
              <a:buSzPts val="2200"/>
              <a:buFont typeface="Quicksand"/>
              <a:buNone/>
            </a:pPr>
            <a:r>
              <a:rPr lang="en-US" sz="2200" b="1">
                <a:solidFill>
                  <a:srgbClr val="2E3037"/>
                </a:solidFill>
              </a:rPr>
              <a:t>Thanks!</a:t>
            </a:r>
            <a:endParaRPr/>
          </a:p>
        </p:txBody>
      </p:sp>
      <p:pic>
        <p:nvPicPr>
          <p:cNvPr id="220" name="Google Shape;220;p29"/>
          <p:cNvPicPr preferRelativeResize="0"/>
          <p:nvPr/>
        </p:nvPicPr>
        <p:blipFill rotWithShape="1">
          <a:blip r:embed="rId3">
            <a:alphaModFix/>
          </a:blip>
          <a:srcRect l="22256" r="22256"/>
          <a:stretch/>
        </p:blipFill>
        <p:spPr>
          <a:xfrm>
            <a:off x="386845" y="2014800"/>
            <a:ext cx="1113912" cy="1114020"/>
          </a:xfrm>
          <a:custGeom>
            <a:avLst/>
            <a:gdLst/>
            <a:ahLst/>
            <a:cxnLst/>
            <a:rect l="l" t="t" r="r" b="b"/>
            <a:pathLst>
              <a:path w="21600" h="21600" extrusionOk="0">
                <a:moveTo>
                  <a:pt x="10796" y="0"/>
                </a:moveTo>
                <a:cubicBezTo>
                  <a:pt x="4832" y="0"/>
                  <a:pt x="0" y="4832"/>
                  <a:pt x="0" y="10796"/>
                </a:cubicBezTo>
                <a:cubicBezTo>
                  <a:pt x="0" y="16760"/>
                  <a:pt x="4832" y="21600"/>
                  <a:pt x="10796" y="21600"/>
                </a:cubicBezTo>
                <a:cubicBezTo>
                  <a:pt x="16760" y="21600"/>
                  <a:pt x="21600" y="16760"/>
                  <a:pt x="21600" y="10796"/>
                </a:cubicBezTo>
                <a:cubicBezTo>
                  <a:pt x="21600" y="4832"/>
                  <a:pt x="16760" y="0"/>
                  <a:pt x="10796" y="0"/>
                </a:cubicBezTo>
                <a:close/>
              </a:path>
            </a:pathLst>
          </a:custGeom>
          <a:noFill/>
          <a:ln w="9525" cap="flat" cmpd="sng">
            <a:solidFill>
              <a:srgbClr val="2E3037"/>
            </a:solidFill>
            <a:prstDash val="solid"/>
            <a:round/>
            <a:headEnd type="none" w="sm" len="sm"/>
            <a:tailEnd type="none" w="sm" len="sm"/>
          </a:ln>
        </p:spPr>
      </p:pic>
      <p:sp>
        <p:nvSpPr>
          <p:cNvPr id="221" name="Google Shape;221;p29"/>
          <p:cNvSpPr txBox="1">
            <a:spLocks noGrp="1"/>
          </p:cNvSpPr>
          <p:nvPr>
            <p:ph type="sldNum" idx="12"/>
          </p:nvPr>
        </p:nvSpPr>
        <p:spPr>
          <a:xfrm>
            <a:off x="8791549" y="4752130"/>
            <a:ext cx="280309" cy="360651"/>
          </a:xfrm>
          <a:prstGeom prst="rect">
            <a:avLst/>
          </a:prstGeom>
          <a:noFill/>
          <a:ln>
            <a:noFill/>
          </a:ln>
        </p:spPr>
        <p:txBody>
          <a:bodyPr spcFirstLastPara="1" wrap="square" lIns="91400" tIns="91400" rIns="91400" bIns="91400" anchor="t" anchorCtr="0">
            <a:spAutoFit/>
          </a:bodyPr>
          <a:lstStyle/>
          <a:p>
            <a:pPr marL="0" lvl="0" indent="0" algn="r" rtl="0">
              <a:lnSpc>
                <a:spcPct val="100000"/>
              </a:lnSpc>
              <a:spcBef>
                <a:spcPts val="0"/>
              </a:spcBef>
              <a:spcAft>
                <a:spcPts val="0"/>
              </a:spcAft>
              <a:buClr>
                <a:srgbClr val="2E3037"/>
              </a:buClr>
              <a:buSzPts val="1200"/>
              <a:buFont typeface="Quicksand"/>
              <a:buNone/>
            </a:pPr>
            <a:fld id="{00000000-1234-1234-1234-123412341234}" type="slidenum">
              <a:rPr lang="en-US">
                <a:solidFill>
                  <a:srgbClr val="2E3037"/>
                </a:solidFill>
              </a:rPr>
              <a:t>17</a:t>
            </a:fld>
            <a:endParaRPr/>
          </a:p>
        </p:txBody>
      </p:sp>
      <p:sp>
        <p:nvSpPr>
          <p:cNvPr id="222" name="Google Shape;222;p29"/>
          <p:cNvSpPr txBox="1">
            <a:spLocks noGrp="1"/>
          </p:cNvSpPr>
          <p:nvPr>
            <p:ph type="body" idx="4294967295"/>
          </p:nvPr>
        </p:nvSpPr>
        <p:spPr>
          <a:xfrm>
            <a:off x="2002274" y="2364075"/>
            <a:ext cx="7337700" cy="609600"/>
          </a:xfrm>
          <a:prstGeom prst="rect">
            <a:avLst/>
          </a:prstGeom>
          <a:noFill/>
          <a:ln>
            <a:noFill/>
          </a:ln>
        </p:spPr>
        <p:txBody>
          <a:bodyPr spcFirstLastPara="1" wrap="square" lIns="91400" tIns="91400" rIns="91400" bIns="91400" anchor="ctr" anchorCtr="0">
            <a:normAutofit/>
          </a:bodyPr>
          <a:lstStyle/>
          <a:p>
            <a:pPr marL="0" marR="0" lvl="0" indent="0" algn="l" rtl="0">
              <a:lnSpc>
                <a:spcPct val="100000"/>
              </a:lnSpc>
              <a:spcBef>
                <a:spcPts val="0"/>
              </a:spcBef>
              <a:spcAft>
                <a:spcPts val="0"/>
              </a:spcAft>
              <a:buClr>
                <a:schemeClr val="accent1"/>
              </a:buClr>
              <a:buSzPts val="2772"/>
              <a:buFont typeface="Helvetica Neue"/>
              <a:buNone/>
            </a:pPr>
            <a:r>
              <a:rPr lang="en-US" sz="2772" b="1">
                <a:solidFill>
                  <a:srgbClr val="F3F3F3"/>
                </a:solidFill>
              </a:rPr>
              <a:t>ANY QUESTIONS?</a:t>
            </a:r>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4"/>
          <p:cNvSpPr txBox="1">
            <a:spLocks noGrp="1"/>
          </p:cNvSpPr>
          <p:nvPr>
            <p:ph type="body" idx="1"/>
          </p:nvPr>
        </p:nvSpPr>
        <p:spPr>
          <a:xfrm>
            <a:off x="937875" y="434850"/>
            <a:ext cx="2874900" cy="4861800"/>
          </a:xfrm>
          <a:prstGeom prst="rect">
            <a:avLst/>
          </a:prstGeom>
          <a:noFill/>
          <a:ln>
            <a:noFill/>
          </a:ln>
        </p:spPr>
        <p:txBody>
          <a:bodyPr spcFirstLastPara="1" wrap="square" lIns="91400" tIns="91400" rIns="91400" bIns="91400" anchor="t" anchorCtr="0">
            <a:normAutofit lnSpcReduction="20000"/>
          </a:bodyPr>
          <a:lstStyle/>
          <a:p>
            <a:pPr marL="0" lvl="0" indent="0" algn="l" rtl="0">
              <a:spcBef>
                <a:spcPts val="0"/>
              </a:spcBef>
              <a:spcAft>
                <a:spcPts val="0"/>
              </a:spcAft>
              <a:buNone/>
            </a:pPr>
            <a:r>
              <a:rPr lang="en-US" sz="2545" b="1" dirty="0">
                <a:solidFill>
                  <a:schemeClr val="accent1"/>
                </a:solidFill>
              </a:rPr>
              <a:t>Product Overview</a:t>
            </a:r>
            <a:endParaRPr sz="2545" b="1" dirty="0">
              <a:solidFill>
                <a:schemeClr val="accent1"/>
              </a:solidFill>
            </a:endParaRPr>
          </a:p>
          <a:p>
            <a:pPr marL="0" lvl="0" indent="0" algn="l" rtl="0">
              <a:lnSpc>
                <a:spcPct val="115000"/>
              </a:lnSpc>
              <a:spcBef>
                <a:spcPts val="1200"/>
              </a:spcBef>
              <a:spcAft>
                <a:spcPts val="0"/>
              </a:spcAft>
              <a:buNone/>
            </a:pPr>
            <a:r>
              <a:rPr lang="en-US" dirty="0"/>
              <a:t>An AI-powered diagnostic platform providing instant, precise health insights and streamlined access to </a:t>
            </a:r>
            <a:r>
              <a:rPr lang="en-US" b="1" dirty="0">
                <a:solidFill>
                  <a:schemeClr val="accent1"/>
                </a:solidFill>
              </a:rPr>
              <a:t>management tools. </a:t>
            </a:r>
            <a:r>
              <a:rPr lang="en-US" dirty="0"/>
              <a:t>Enhances accuracy and patient engagement with robust data privacy and security.</a:t>
            </a:r>
            <a:endParaRPr dirty="0"/>
          </a:p>
          <a:p>
            <a:pPr marL="0" lvl="0" indent="0" algn="l" rtl="0">
              <a:lnSpc>
                <a:spcPct val="100000"/>
              </a:lnSpc>
              <a:spcBef>
                <a:spcPts val="1200"/>
              </a:spcBef>
              <a:spcAft>
                <a:spcPts val="0"/>
              </a:spcAft>
              <a:buNone/>
            </a:pPr>
            <a:endParaRPr dirty="0"/>
          </a:p>
        </p:txBody>
      </p:sp>
      <p:sp>
        <p:nvSpPr>
          <p:cNvPr id="83" name="Google Shape;83;p14"/>
          <p:cNvSpPr txBox="1">
            <a:spLocks noGrp="1"/>
          </p:cNvSpPr>
          <p:nvPr>
            <p:ph type="body" idx="2"/>
          </p:nvPr>
        </p:nvSpPr>
        <p:spPr>
          <a:xfrm>
            <a:off x="4154875" y="37650"/>
            <a:ext cx="6846600" cy="397200"/>
          </a:xfrm>
          <a:prstGeom prst="rect">
            <a:avLst/>
          </a:prstGeom>
          <a:noFill/>
          <a:ln>
            <a:noFill/>
          </a:ln>
        </p:spPr>
        <p:txBody>
          <a:bodyPr spcFirstLastPara="1" wrap="square" lIns="91400" tIns="91400" rIns="91400" bIns="91400" anchor="t" anchorCtr="0">
            <a:normAutofit fontScale="25000" lnSpcReduction="20000"/>
          </a:bodyPr>
          <a:lstStyle/>
          <a:p>
            <a:pPr marL="0" lvl="0" indent="0" algn="l" rtl="0">
              <a:lnSpc>
                <a:spcPct val="100000"/>
              </a:lnSpc>
              <a:spcBef>
                <a:spcPts val="0"/>
              </a:spcBef>
              <a:spcAft>
                <a:spcPts val="0"/>
              </a:spcAft>
              <a:buSzPct val="26315"/>
              <a:buNone/>
            </a:pPr>
            <a:r>
              <a:rPr lang="en-US" sz="7600" b="1">
                <a:solidFill>
                  <a:schemeClr val="accent1"/>
                </a:solidFill>
              </a:rPr>
              <a:t>Functionality &amp; Operation Overview</a:t>
            </a:r>
            <a:endParaRPr sz="7600" b="1">
              <a:solidFill>
                <a:schemeClr val="accent1"/>
              </a:solidFill>
            </a:endParaRPr>
          </a:p>
          <a:p>
            <a:pPr marL="0" lvl="0" indent="0" algn="l" rtl="0">
              <a:lnSpc>
                <a:spcPct val="100000"/>
              </a:lnSpc>
              <a:spcBef>
                <a:spcPts val="0"/>
              </a:spcBef>
              <a:spcAft>
                <a:spcPts val="0"/>
              </a:spcAft>
              <a:buSzPct val="100000"/>
              <a:buNone/>
            </a:pPr>
            <a:endParaRPr sz="2000" b="1"/>
          </a:p>
          <a:p>
            <a:pPr marL="0" lvl="0" indent="0" algn="l" rtl="0">
              <a:lnSpc>
                <a:spcPct val="100000"/>
              </a:lnSpc>
              <a:spcBef>
                <a:spcPts val="600"/>
              </a:spcBef>
              <a:spcAft>
                <a:spcPts val="0"/>
              </a:spcAft>
              <a:buSzPct val="100000"/>
              <a:buNone/>
            </a:pPr>
            <a:endParaRPr sz="2000"/>
          </a:p>
        </p:txBody>
      </p:sp>
      <p:sp>
        <p:nvSpPr>
          <p:cNvPr id="84" name="Google Shape;84;p14"/>
          <p:cNvSpPr txBox="1">
            <a:spLocks noGrp="1"/>
          </p:cNvSpPr>
          <p:nvPr>
            <p:ph type="sldNum" idx="12"/>
          </p:nvPr>
        </p:nvSpPr>
        <p:spPr>
          <a:xfrm>
            <a:off x="8791549" y="4752130"/>
            <a:ext cx="280200" cy="369300"/>
          </a:xfrm>
          <a:prstGeom prst="rect">
            <a:avLst/>
          </a:prstGeom>
          <a:noFill/>
          <a:ln>
            <a:noFill/>
          </a:ln>
        </p:spPr>
        <p:txBody>
          <a:bodyPr spcFirstLastPara="1" wrap="square" lIns="91400" tIns="91400" rIns="91400" bIns="91400" anchor="t" anchorCtr="0">
            <a:spAutoFit/>
          </a:bodyPr>
          <a:lstStyle/>
          <a:p>
            <a:pPr marL="0" lvl="0" indent="0" algn="r" rtl="0">
              <a:lnSpc>
                <a:spcPct val="100000"/>
              </a:lnSpc>
              <a:spcBef>
                <a:spcPts val="0"/>
              </a:spcBef>
              <a:spcAft>
                <a:spcPts val="0"/>
              </a:spcAft>
              <a:buClr>
                <a:schemeClr val="accent1"/>
              </a:buClr>
              <a:buSzPts val="1200"/>
              <a:buFont typeface="Quicksand"/>
              <a:buNone/>
            </a:pPr>
            <a:fld id="{00000000-1234-1234-1234-123412341234}" type="slidenum">
              <a:rPr lang="en-US" sz="1200">
                <a:solidFill>
                  <a:schemeClr val="accent1"/>
                </a:solidFill>
                <a:latin typeface="Quicksand"/>
                <a:ea typeface="Quicksand"/>
                <a:cs typeface="Quicksand"/>
                <a:sym typeface="Quicksand"/>
              </a:rPr>
              <a:t>2</a:t>
            </a:fld>
            <a:endParaRPr/>
          </a:p>
        </p:txBody>
      </p:sp>
      <p:pic>
        <p:nvPicPr>
          <p:cNvPr id="85" name="Google Shape;85;p14"/>
          <p:cNvPicPr preferRelativeResize="0"/>
          <p:nvPr/>
        </p:nvPicPr>
        <p:blipFill>
          <a:blip r:embed="rId3">
            <a:alphaModFix/>
          </a:blip>
          <a:stretch>
            <a:fillRect/>
          </a:stretch>
        </p:blipFill>
        <p:spPr>
          <a:xfrm>
            <a:off x="4103850" y="414625"/>
            <a:ext cx="4566164" cy="46474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1089274" y="168649"/>
            <a:ext cx="6858000" cy="345000"/>
          </a:xfrm>
          <a:prstGeom prst="rect">
            <a:avLst/>
          </a:prstGeom>
          <a:noFill/>
          <a:ln>
            <a:noFill/>
          </a:ln>
        </p:spPr>
        <p:txBody>
          <a:bodyPr spcFirstLastPara="1" wrap="square" lIns="91400" tIns="91400" rIns="91400" bIns="91400" anchor="b" anchorCtr="0">
            <a:noAutofit/>
          </a:bodyPr>
          <a:lstStyle/>
          <a:p>
            <a:pPr marL="0" lvl="0" indent="0" algn="l" rtl="0">
              <a:spcBef>
                <a:spcPts val="0"/>
              </a:spcBef>
              <a:spcAft>
                <a:spcPts val="0"/>
              </a:spcAft>
              <a:buClr>
                <a:schemeClr val="accent1"/>
              </a:buClr>
              <a:buSzPts val="972"/>
              <a:buFont typeface="Quicksand"/>
              <a:buNone/>
            </a:pPr>
            <a:r>
              <a:rPr lang="en-US" sz="1660" b="1"/>
              <a:t>Five Product Key Features</a:t>
            </a:r>
            <a:endParaRPr sz="2020" b="1"/>
          </a:p>
        </p:txBody>
      </p:sp>
      <p:sp>
        <p:nvSpPr>
          <p:cNvPr id="91" name="Google Shape;91;p15"/>
          <p:cNvSpPr txBox="1">
            <a:spLocks noGrp="1"/>
          </p:cNvSpPr>
          <p:nvPr>
            <p:ph type="sldNum" idx="12"/>
          </p:nvPr>
        </p:nvSpPr>
        <p:spPr>
          <a:xfrm>
            <a:off x="8706791" y="4752130"/>
            <a:ext cx="365067" cy="360651"/>
          </a:xfrm>
          <a:prstGeom prst="rect">
            <a:avLst/>
          </a:prstGeom>
          <a:noFill/>
          <a:ln>
            <a:noFill/>
          </a:ln>
        </p:spPr>
        <p:txBody>
          <a:bodyPr spcFirstLastPara="1" wrap="square" lIns="91400" tIns="91400" rIns="91400" bIns="91400" anchor="t" anchorCtr="0">
            <a:spAutoFit/>
          </a:bodyPr>
          <a:lstStyle/>
          <a:p>
            <a:pPr marL="0" lvl="0" indent="0" algn="r" rtl="0">
              <a:lnSpc>
                <a:spcPct val="100000"/>
              </a:lnSpc>
              <a:spcBef>
                <a:spcPts val="0"/>
              </a:spcBef>
              <a:spcAft>
                <a:spcPts val="0"/>
              </a:spcAft>
              <a:buClr>
                <a:schemeClr val="accent1"/>
              </a:buClr>
              <a:buSzPts val="1200"/>
              <a:buFont typeface="Quicksand"/>
              <a:buNone/>
            </a:pPr>
            <a:fld id="{00000000-1234-1234-1234-123412341234}" type="slidenum">
              <a:rPr lang="en-US" sz="1200">
                <a:solidFill>
                  <a:schemeClr val="accent1"/>
                </a:solidFill>
                <a:latin typeface="Quicksand"/>
                <a:ea typeface="Quicksand"/>
                <a:cs typeface="Quicksand"/>
                <a:sym typeface="Quicksand"/>
              </a:rPr>
              <a:t>3</a:t>
            </a:fld>
            <a:endParaRPr/>
          </a:p>
        </p:txBody>
      </p:sp>
      <p:grpSp>
        <p:nvGrpSpPr>
          <p:cNvPr id="92" name="Google Shape;92;p15"/>
          <p:cNvGrpSpPr/>
          <p:nvPr/>
        </p:nvGrpSpPr>
        <p:grpSpPr>
          <a:xfrm>
            <a:off x="939475" y="513650"/>
            <a:ext cx="3886500" cy="1605600"/>
            <a:chOff x="0" y="0"/>
            <a:chExt cx="3886500" cy="1605600"/>
          </a:xfrm>
        </p:grpSpPr>
        <p:sp>
          <p:nvSpPr>
            <p:cNvPr id="93" name="Google Shape;93;p15"/>
            <p:cNvSpPr/>
            <p:nvPr/>
          </p:nvSpPr>
          <p:spPr>
            <a:xfrm>
              <a:off x="0" y="0"/>
              <a:ext cx="3886500" cy="1584600"/>
            </a:xfrm>
            <a:prstGeom prst="rect">
              <a:avLst/>
            </a:prstGeom>
            <a:solidFill>
              <a:srgbClr val="6666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3F3F3"/>
                </a:buClr>
                <a:buSzPts val="1400"/>
                <a:buFont typeface="Quicksand"/>
                <a:buNone/>
              </a:pPr>
              <a:endParaRPr sz="1400" b="0" i="0" u="none" strike="noStrike" cap="none">
                <a:solidFill>
                  <a:srgbClr val="F3F3F3"/>
                </a:solidFill>
                <a:latin typeface="Quicksand"/>
                <a:ea typeface="Quicksand"/>
                <a:cs typeface="Quicksand"/>
                <a:sym typeface="Quicksand"/>
              </a:endParaRPr>
            </a:p>
          </p:txBody>
        </p:sp>
        <p:sp>
          <p:nvSpPr>
            <p:cNvPr id="94" name="Google Shape;94;p15"/>
            <p:cNvSpPr txBox="1"/>
            <p:nvPr/>
          </p:nvSpPr>
          <p:spPr>
            <a:xfrm>
              <a:off x="0" y="0"/>
              <a:ext cx="2606400" cy="1605600"/>
            </a:xfrm>
            <a:prstGeom prst="rect">
              <a:avLst/>
            </a:prstGeom>
            <a:noFill/>
            <a:ln>
              <a:noFill/>
            </a:ln>
          </p:spPr>
          <p:txBody>
            <a:bodyPr spcFirstLastPara="1" wrap="square" lIns="91400" tIns="91400" rIns="91400" bIns="91400" anchor="t" anchorCtr="0">
              <a:spAutoFit/>
            </a:bodyPr>
            <a:lstStyle/>
            <a:p>
              <a:pPr marL="457200" lvl="0" indent="-306070" algn="l" rtl="0">
                <a:lnSpc>
                  <a:spcPct val="80000"/>
                </a:lnSpc>
                <a:spcBef>
                  <a:spcPts val="600"/>
                </a:spcBef>
                <a:spcAft>
                  <a:spcPts val="0"/>
                </a:spcAft>
                <a:buClr>
                  <a:schemeClr val="accent1"/>
                </a:buClr>
                <a:buSzPts val="1220"/>
                <a:buFont typeface="Quicksand"/>
                <a:buAutoNum type="arabicPeriod"/>
              </a:pPr>
              <a:r>
                <a:rPr lang="en-US" sz="1220" b="1">
                  <a:solidFill>
                    <a:schemeClr val="accent1"/>
                  </a:solidFill>
                  <a:latin typeface="Quicksand"/>
                  <a:ea typeface="Quicksand"/>
                  <a:cs typeface="Quicksand"/>
                  <a:sym typeface="Quicksand"/>
                </a:rPr>
                <a:t>Accurate AI Diagnostics</a:t>
              </a:r>
              <a:endParaRPr>
                <a:solidFill>
                  <a:schemeClr val="accent1"/>
                </a:solidFill>
              </a:endParaRPr>
            </a:p>
            <a:p>
              <a:pPr marL="0" lvl="0" indent="0" algn="l" rtl="0">
                <a:lnSpc>
                  <a:spcPct val="80000"/>
                </a:lnSpc>
                <a:spcBef>
                  <a:spcPts val="600"/>
                </a:spcBef>
                <a:spcAft>
                  <a:spcPts val="0"/>
                </a:spcAft>
                <a:buClr>
                  <a:srgbClr val="000000"/>
                </a:buClr>
                <a:buSzPts val="605"/>
                <a:buFont typeface="Arial"/>
                <a:buNone/>
              </a:pPr>
              <a:r>
                <a:rPr lang="en-US" sz="1220">
                  <a:solidFill>
                    <a:srgbClr val="F3F3F3"/>
                  </a:solidFill>
                  <a:latin typeface="Quicksand"/>
                  <a:ea typeface="Quicksand"/>
                  <a:cs typeface="Quicksand"/>
                  <a:sym typeface="Quicksand"/>
                </a:rPr>
                <a:t>The AI algorithm analyzes patient health data to provide reliable diagnostic results with a high accuracy rate, along with explanations and confidence scores.</a:t>
              </a:r>
              <a:endParaRPr sz="1220">
                <a:solidFill>
                  <a:srgbClr val="F3F3F3"/>
                </a:solidFill>
                <a:latin typeface="Quicksand"/>
                <a:ea typeface="Quicksand"/>
                <a:cs typeface="Quicksand"/>
                <a:sym typeface="Quicksand"/>
              </a:endParaRPr>
            </a:p>
            <a:p>
              <a:pPr marL="0" marR="0" lvl="0" indent="0" algn="l" rtl="0">
                <a:lnSpc>
                  <a:spcPct val="100000"/>
                </a:lnSpc>
                <a:spcBef>
                  <a:spcPts val="600"/>
                </a:spcBef>
                <a:spcAft>
                  <a:spcPts val="0"/>
                </a:spcAft>
                <a:buClr>
                  <a:srgbClr val="F3F3F3"/>
                </a:buClr>
                <a:buSzPts val="1400"/>
                <a:buFont typeface="Quicksand"/>
                <a:buNone/>
              </a:pPr>
              <a:endParaRPr>
                <a:solidFill>
                  <a:srgbClr val="F3F3F3"/>
                </a:solidFill>
                <a:latin typeface="Quicksand"/>
                <a:ea typeface="Quicksand"/>
                <a:cs typeface="Quicksand"/>
                <a:sym typeface="Quicksand"/>
              </a:endParaRPr>
            </a:p>
          </p:txBody>
        </p:sp>
      </p:grpSp>
      <p:grpSp>
        <p:nvGrpSpPr>
          <p:cNvPr id="95" name="Google Shape;95;p15"/>
          <p:cNvGrpSpPr/>
          <p:nvPr/>
        </p:nvGrpSpPr>
        <p:grpSpPr>
          <a:xfrm>
            <a:off x="4916661" y="529275"/>
            <a:ext cx="3886575" cy="1682700"/>
            <a:chOff x="0" y="0"/>
            <a:chExt cx="3886575" cy="1682700"/>
          </a:xfrm>
        </p:grpSpPr>
        <p:sp>
          <p:nvSpPr>
            <p:cNvPr id="96" name="Google Shape;96;p15"/>
            <p:cNvSpPr/>
            <p:nvPr/>
          </p:nvSpPr>
          <p:spPr>
            <a:xfrm>
              <a:off x="0" y="0"/>
              <a:ext cx="3886500" cy="1584600"/>
            </a:xfrm>
            <a:prstGeom prst="rect">
              <a:avLst/>
            </a:prstGeom>
            <a:solidFill>
              <a:srgbClr val="666666"/>
            </a:solid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F3F3F3"/>
                </a:buClr>
                <a:buSzPts val="1400"/>
                <a:buFont typeface="Quicksand"/>
                <a:buNone/>
              </a:pPr>
              <a:endParaRPr sz="1400" b="0" i="0" u="none" strike="noStrike" cap="none">
                <a:solidFill>
                  <a:srgbClr val="F3F3F3"/>
                </a:solidFill>
                <a:latin typeface="Quicksand"/>
                <a:ea typeface="Quicksand"/>
                <a:cs typeface="Quicksand"/>
                <a:sym typeface="Quicksand"/>
              </a:endParaRPr>
            </a:p>
          </p:txBody>
        </p:sp>
        <p:sp>
          <p:nvSpPr>
            <p:cNvPr id="97" name="Google Shape;97;p15"/>
            <p:cNvSpPr txBox="1"/>
            <p:nvPr/>
          </p:nvSpPr>
          <p:spPr>
            <a:xfrm>
              <a:off x="1280175" y="0"/>
              <a:ext cx="2606400" cy="1682700"/>
            </a:xfrm>
            <a:prstGeom prst="rect">
              <a:avLst/>
            </a:prstGeom>
            <a:noFill/>
            <a:ln>
              <a:noFill/>
            </a:ln>
          </p:spPr>
          <p:txBody>
            <a:bodyPr spcFirstLastPara="1" wrap="square" lIns="91400" tIns="91400" rIns="91400" bIns="91400" anchor="t" anchorCtr="0">
              <a:spAutoFit/>
            </a:bodyPr>
            <a:lstStyle/>
            <a:p>
              <a:pPr marL="0" lvl="0" indent="0" algn="l" rtl="0">
                <a:lnSpc>
                  <a:spcPct val="80000"/>
                </a:lnSpc>
                <a:spcBef>
                  <a:spcPts val="600"/>
                </a:spcBef>
                <a:spcAft>
                  <a:spcPts val="0"/>
                </a:spcAft>
                <a:buClr>
                  <a:srgbClr val="000000"/>
                </a:buClr>
                <a:buSzPts val="605"/>
                <a:buFont typeface="Arial"/>
                <a:buNone/>
              </a:pPr>
              <a:r>
                <a:rPr lang="en-US" sz="1220" b="1">
                  <a:solidFill>
                    <a:schemeClr val="accent1"/>
                  </a:solidFill>
                  <a:latin typeface="Quicksand"/>
                  <a:ea typeface="Quicksand"/>
                  <a:cs typeface="Quicksand"/>
                  <a:sym typeface="Quicksand"/>
                </a:rPr>
                <a:t>2. Cross-Platform Compatibility</a:t>
              </a:r>
              <a:endParaRPr>
                <a:solidFill>
                  <a:schemeClr val="accent1"/>
                </a:solidFill>
              </a:endParaRPr>
            </a:p>
            <a:p>
              <a:pPr marL="0" lvl="0" indent="0" algn="l" rtl="0">
                <a:lnSpc>
                  <a:spcPct val="80000"/>
                </a:lnSpc>
                <a:spcBef>
                  <a:spcPts val="600"/>
                </a:spcBef>
                <a:spcAft>
                  <a:spcPts val="0"/>
                </a:spcAft>
                <a:buClr>
                  <a:srgbClr val="000000"/>
                </a:buClr>
                <a:buSzPts val="605"/>
                <a:buFont typeface="Arial"/>
                <a:buNone/>
              </a:pPr>
              <a:endParaRPr sz="1220">
                <a:solidFill>
                  <a:srgbClr val="F3F3F3"/>
                </a:solidFill>
                <a:latin typeface="Quicksand"/>
                <a:ea typeface="Quicksand"/>
                <a:cs typeface="Quicksand"/>
                <a:sym typeface="Quicksand"/>
              </a:endParaRPr>
            </a:p>
            <a:p>
              <a:pPr marL="0" lvl="0" indent="0" algn="l" rtl="0">
                <a:lnSpc>
                  <a:spcPct val="80000"/>
                </a:lnSpc>
                <a:spcBef>
                  <a:spcPts val="600"/>
                </a:spcBef>
                <a:spcAft>
                  <a:spcPts val="0"/>
                </a:spcAft>
                <a:buClr>
                  <a:srgbClr val="000000"/>
                </a:buClr>
                <a:buSzPts val="605"/>
                <a:buFont typeface="Arial"/>
                <a:buNone/>
              </a:pPr>
              <a:r>
                <a:rPr lang="en-US" sz="1220">
                  <a:solidFill>
                    <a:srgbClr val="F3F3F3"/>
                  </a:solidFill>
                  <a:latin typeface="Quicksand"/>
                  <a:ea typeface="Quicksand"/>
                  <a:cs typeface="Quicksand"/>
                  <a:sym typeface="Quicksand"/>
                </a:rPr>
                <a:t>The app is compatible with iOS, Android, and Web platforms, providing a consistent user experience across different devices.</a:t>
              </a:r>
              <a:endParaRPr sz="1220">
                <a:solidFill>
                  <a:srgbClr val="F3F3F3"/>
                </a:solidFill>
                <a:latin typeface="Quicksand"/>
                <a:ea typeface="Quicksand"/>
                <a:cs typeface="Quicksand"/>
                <a:sym typeface="Quicksand"/>
              </a:endParaRPr>
            </a:p>
            <a:p>
              <a:pPr marL="0" marR="0" lvl="0" indent="0" algn="r" rtl="0">
                <a:lnSpc>
                  <a:spcPct val="100000"/>
                </a:lnSpc>
                <a:spcBef>
                  <a:spcPts val="600"/>
                </a:spcBef>
                <a:spcAft>
                  <a:spcPts val="0"/>
                </a:spcAft>
                <a:buClr>
                  <a:srgbClr val="F3F3F3"/>
                </a:buClr>
                <a:buSzPts val="1400"/>
                <a:buFont typeface="Quicksand"/>
                <a:buNone/>
              </a:pPr>
              <a:endParaRPr>
                <a:solidFill>
                  <a:srgbClr val="F3F3F3"/>
                </a:solidFill>
                <a:latin typeface="Quicksand"/>
                <a:ea typeface="Quicksand"/>
                <a:cs typeface="Quicksand"/>
                <a:sym typeface="Quicksand"/>
              </a:endParaRPr>
            </a:p>
          </p:txBody>
        </p:sp>
      </p:grpSp>
      <p:grpSp>
        <p:nvGrpSpPr>
          <p:cNvPr id="98" name="Google Shape;98;p15"/>
          <p:cNvGrpSpPr/>
          <p:nvPr/>
        </p:nvGrpSpPr>
        <p:grpSpPr>
          <a:xfrm>
            <a:off x="939475" y="2204248"/>
            <a:ext cx="3886500" cy="1605600"/>
            <a:chOff x="0" y="-3251"/>
            <a:chExt cx="3886500" cy="1605600"/>
          </a:xfrm>
        </p:grpSpPr>
        <p:sp>
          <p:nvSpPr>
            <p:cNvPr id="99" name="Google Shape;99;p15"/>
            <p:cNvSpPr/>
            <p:nvPr/>
          </p:nvSpPr>
          <p:spPr>
            <a:xfrm>
              <a:off x="0" y="0"/>
              <a:ext cx="3886500" cy="1584600"/>
            </a:xfrm>
            <a:prstGeom prst="rect">
              <a:avLst/>
            </a:prstGeom>
            <a:solidFill>
              <a:srgbClr val="666666"/>
            </a:solid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F3F3F3"/>
                </a:buClr>
                <a:buSzPts val="1400"/>
                <a:buFont typeface="Quicksand"/>
                <a:buNone/>
              </a:pPr>
              <a:endParaRPr sz="1400" b="0" i="0" u="none" strike="noStrike" cap="none">
                <a:solidFill>
                  <a:srgbClr val="F3F3F3"/>
                </a:solidFill>
                <a:latin typeface="Quicksand"/>
                <a:ea typeface="Quicksand"/>
                <a:cs typeface="Quicksand"/>
                <a:sym typeface="Quicksand"/>
              </a:endParaRPr>
            </a:p>
          </p:txBody>
        </p:sp>
        <p:sp>
          <p:nvSpPr>
            <p:cNvPr id="100" name="Google Shape;100;p15"/>
            <p:cNvSpPr txBox="1"/>
            <p:nvPr/>
          </p:nvSpPr>
          <p:spPr>
            <a:xfrm>
              <a:off x="16350" y="-3251"/>
              <a:ext cx="2606400" cy="1605600"/>
            </a:xfrm>
            <a:prstGeom prst="rect">
              <a:avLst/>
            </a:prstGeom>
            <a:noFill/>
            <a:ln>
              <a:noFill/>
            </a:ln>
          </p:spPr>
          <p:txBody>
            <a:bodyPr spcFirstLastPara="1" wrap="square" lIns="91400" tIns="91400" rIns="91400" bIns="91400" anchor="b" anchorCtr="0">
              <a:spAutoFit/>
            </a:bodyPr>
            <a:lstStyle/>
            <a:p>
              <a:pPr marL="0" lvl="0" indent="0" algn="l" rtl="0">
                <a:lnSpc>
                  <a:spcPct val="80000"/>
                </a:lnSpc>
                <a:spcBef>
                  <a:spcPts val="600"/>
                </a:spcBef>
                <a:spcAft>
                  <a:spcPts val="0"/>
                </a:spcAft>
                <a:buClr>
                  <a:srgbClr val="000000"/>
                </a:buClr>
                <a:buSzPts val="605"/>
                <a:buFont typeface="Arial"/>
                <a:buNone/>
              </a:pPr>
              <a:r>
                <a:rPr lang="en-US" sz="1220">
                  <a:solidFill>
                    <a:srgbClr val="F3F3F3"/>
                  </a:solidFill>
                  <a:latin typeface="Quicksand"/>
                  <a:ea typeface="Quicksand"/>
                  <a:cs typeface="Quicksand"/>
                  <a:sym typeface="Quicksand"/>
                </a:rPr>
                <a:t>Patients can track their treatment progress, and receive reminders for upcoming appointments to ensure they stay on their treatment plan.</a:t>
              </a:r>
              <a:endParaRPr sz="1220">
                <a:solidFill>
                  <a:srgbClr val="F3F3F3"/>
                </a:solidFill>
                <a:latin typeface="Quicksand"/>
                <a:ea typeface="Quicksand"/>
                <a:cs typeface="Quicksand"/>
                <a:sym typeface="Quicksand"/>
              </a:endParaRPr>
            </a:p>
            <a:p>
              <a:pPr marL="0" marR="0" lvl="0" indent="0" algn="l" rtl="0">
                <a:lnSpc>
                  <a:spcPct val="100000"/>
                </a:lnSpc>
                <a:spcBef>
                  <a:spcPts val="600"/>
                </a:spcBef>
                <a:spcAft>
                  <a:spcPts val="0"/>
                </a:spcAft>
                <a:buClr>
                  <a:srgbClr val="F3F3F3"/>
                </a:buClr>
                <a:buSzPts val="1400"/>
                <a:buFont typeface="Quicksand"/>
                <a:buNone/>
              </a:pPr>
              <a:endParaRPr>
                <a:solidFill>
                  <a:srgbClr val="F3F3F3"/>
                </a:solidFill>
                <a:latin typeface="Quicksand"/>
                <a:ea typeface="Quicksand"/>
                <a:cs typeface="Quicksand"/>
                <a:sym typeface="Quicksand"/>
              </a:endParaRPr>
            </a:p>
            <a:p>
              <a:pPr marL="0" lvl="0" indent="0" algn="l" rtl="0">
                <a:lnSpc>
                  <a:spcPct val="80000"/>
                </a:lnSpc>
                <a:spcBef>
                  <a:spcPts val="600"/>
                </a:spcBef>
                <a:spcAft>
                  <a:spcPts val="0"/>
                </a:spcAft>
                <a:buClr>
                  <a:srgbClr val="000000"/>
                </a:buClr>
                <a:buSzPts val="605"/>
                <a:buFont typeface="Arial"/>
                <a:buNone/>
              </a:pPr>
              <a:r>
                <a:rPr lang="en-US" sz="1220" b="1">
                  <a:solidFill>
                    <a:schemeClr val="accent1"/>
                  </a:solidFill>
                  <a:latin typeface="Quicksand"/>
                  <a:ea typeface="Quicksand"/>
                  <a:cs typeface="Quicksand"/>
                  <a:sym typeface="Quicksand"/>
                </a:rPr>
                <a:t>3. Patient Management and Reminders</a:t>
              </a:r>
              <a:endParaRPr>
                <a:solidFill>
                  <a:schemeClr val="accent1"/>
                </a:solidFill>
              </a:endParaRPr>
            </a:p>
          </p:txBody>
        </p:sp>
      </p:grpSp>
      <p:grpSp>
        <p:nvGrpSpPr>
          <p:cNvPr id="101" name="Google Shape;101;p15"/>
          <p:cNvGrpSpPr/>
          <p:nvPr/>
        </p:nvGrpSpPr>
        <p:grpSpPr>
          <a:xfrm>
            <a:off x="4910611" y="2207499"/>
            <a:ext cx="3886500" cy="1584600"/>
            <a:chOff x="0" y="0"/>
            <a:chExt cx="3886500" cy="1584600"/>
          </a:xfrm>
        </p:grpSpPr>
        <p:sp>
          <p:nvSpPr>
            <p:cNvPr id="102" name="Google Shape;102;p15"/>
            <p:cNvSpPr/>
            <p:nvPr/>
          </p:nvSpPr>
          <p:spPr>
            <a:xfrm>
              <a:off x="0" y="0"/>
              <a:ext cx="3886500" cy="1584600"/>
            </a:xfrm>
            <a:prstGeom prst="rect">
              <a:avLst/>
            </a:prstGeom>
            <a:solidFill>
              <a:srgbClr val="666666"/>
            </a:solid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F3F3F3"/>
                </a:buClr>
                <a:buSzPts val="1400"/>
                <a:buFont typeface="Quicksand"/>
                <a:buNone/>
              </a:pPr>
              <a:endParaRPr sz="1400" b="0" i="0" u="none" strike="noStrike" cap="none">
                <a:solidFill>
                  <a:srgbClr val="F3F3F3"/>
                </a:solidFill>
                <a:latin typeface="Quicksand"/>
                <a:ea typeface="Quicksand"/>
                <a:cs typeface="Quicksand"/>
                <a:sym typeface="Quicksand"/>
              </a:endParaRPr>
            </a:p>
          </p:txBody>
        </p:sp>
        <p:sp>
          <p:nvSpPr>
            <p:cNvPr id="103" name="Google Shape;103;p15"/>
            <p:cNvSpPr txBox="1"/>
            <p:nvPr/>
          </p:nvSpPr>
          <p:spPr>
            <a:xfrm>
              <a:off x="1251575" y="20100"/>
              <a:ext cx="2606400" cy="1378500"/>
            </a:xfrm>
            <a:prstGeom prst="rect">
              <a:avLst/>
            </a:prstGeom>
            <a:noFill/>
            <a:ln>
              <a:noFill/>
            </a:ln>
          </p:spPr>
          <p:txBody>
            <a:bodyPr spcFirstLastPara="1" wrap="square" lIns="91400" tIns="91400" rIns="91400" bIns="91400" anchor="b" anchorCtr="0">
              <a:spAutoFit/>
            </a:bodyPr>
            <a:lstStyle/>
            <a:p>
              <a:pPr marL="0" lvl="0" indent="0" algn="l" rtl="0">
                <a:lnSpc>
                  <a:spcPct val="80000"/>
                </a:lnSpc>
                <a:spcBef>
                  <a:spcPts val="600"/>
                </a:spcBef>
                <a:spcAft>
                  <a:spcPts val="0"/>
                </a:spcAft>
                <a:buClr>
                  <a:srgbClr val="000000"/>
                </a:buClr>
                <a:buSzPts val="605"/>
                <a:buFont typeface="Arial"/>
                <a:buNone/>
              </a:pPr>
              <a:r>
                <a:rPr lang="en-US" sz="1220">
                  <a:solidFill>
                    <a:srgbClr val="F3F3F3"/>
                  </a:solidFill>
                  <a:latin typeface="Quicksand"/>
                  <a:ea typeface="Quicksand"/>
                  <a:cs typeface="Quicksand"/>
                  <a:sym typeface="Quicksand"/>
                </a:rPr>
                <a:t>Doctors and nurses have access to the latest patient data in the app, ensuring diagnostic and treatment decisions are based on the most current information</a:t>
              </a:r>
              <a:endParaRPr sz="1220">
                <a:solidFill>
                  <a:srgbClr val="F3F3F3"/>
                </a:solidFill>
                <a:latin typeface="Quicksand"/>
                <a:ea typeface="Quicksand"/>
                <a:cs typeface="Quicksand"/>
                <a:sym typeface="Quicksand"/>
              </a:endParaRPr>
            </a:p>
            <a:p>
              <a:pPr marL="0" marR="0" lvl="0" indent="0" algn="r" rtl="0">
                <a:lnSpc>
                  <a:spcPct val="100000"/>
                </a:lnSpc>
                <a:spcBef>
                  <a:spcPts val="0"/>
                </a:spcBef>
                <a:spcAft>
                  <a:spcPts val="0"/>
                </a:spcAft>
                <a:buClr>
                  <a:srgbClr val="F3F3F3"/>
                </a:buClr>
                <a:buSzPts val="1400"/>
                <a:buFont typeface="Quicksand"/>
                <a:buNone/>
              </a:pPr>
              <a:endParaRPr>
                <a:solidFill>
                  <a:srgbClr val="F3F3F3"/>
                </a:solidFill>
                <a:latin typeface="Quicksand"/>
                <a:ea typeface="Quicksand"/>
                <a:cs typeface="Quicksand"/>
                <a:sym typeface="Quicksand"/>
              </a:endParaRPr>
            </a:p>
            <a:p>
              <a:pPr marL="0" lvl="0" indent="0" algn="l" rtl="0">
                <a:lnSpc>
                  <a:spcPct val="80000"/>
                </a:lnSpc>
                <a:spcBef>
                  <a:spcPts val="600"/>
                </a:spcBef>
                <a:spcAft>
                  <a:spcPts val="0"/>
                </a:spcAft>
                <a:buClr>
                  <a:srgbClr val="000000"/>
                </a:buClr>
                <a:buSzPts val="605"/>
                <a:buFont typeface="Arial"/>
                <a:buNone/>
              </a:pPr>
              <a:r>
                <a:rPr lang="en-US" sz="1220" b="1">
                  <a:solidFill>
                    <a:schemeClr val="accent1"/>
                  </a:solidFill>
                  <a:latin typeface="Quicksand"/>
                  <a:ea typeface="Quicksand"/>
                  <a:cs typeface="Quicksand"/>
                  <a:sym typeface="Quicksand"/>
                </a:rPr>
                <a:t>4. Real-Time Data Updates</a:t>
              </a:r>
              <a:endParaRPr>
                <a:solidFill>
                  <a:schemeClr val="accent1"/>
                </a:solidFill>
              </a:endParaRPr>
            </a:p>
          </p:txBody>
        </p:sp>
      </p:grpSp>
      <p:sp>
        <p:nvSpPr>
          <p:cNvPr id="104" name="Google Shape;104;p15"/>
          <p:cNvSpPr/>
          <p:nvPr/>
        </p:nvSpPr>
        <p:spPr>
          <a:xfrm>
            <a:off x="3616812" y="904102"/>
            <a:ext cx="1208574" cy="1208574"/>
          </a:xfrm>
          <a:custGeom>
            <a:avLst/>
            <a:gdLst/>
            <a:ahLst/>
            <a:cxnLst/>
            <a:rect l="l" t="t" r="r" b="b"/>
            <a:pathLst>
              <a:path w="21600" h="21600" extrusionOk="0">
                <a:moveTo>
                  <a:pt x="0" y="21600"/>
                </a:moveTo>
                <a:cubicBezTo>
                  <a:pt x="0" y="9671"/>
                  <a:pt x="9671" y="0"/>
                  <a:pt x="21600" y="0"/>
                </a:cubicBezTo>
                <a:lnTo>
                  <a:pt x="21600" y="21530"/>
                </a:lnTo>
                <a:close/>
              </a:path>
            </a:pathLst>
          </a:cu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5"/>
          <p:cNvSpPr/>
          <p:nvPr/>
        </p:nvSpPr>
        <p:spPr>
          <a:xfrm rot="5400000">
            <a:off x="4916615" y="904095"/>
            <a:ext cx="1208574" cy="1208574"/>
          </a:xfrm>
          <a:custGeom>
            <a:avLst/>
            <a:gdLst/>
            <a:ahLst/>
            <a:cxnLst/>
            <a:rect l="l" t="t" r="r" b="b"/>
            <a:pathLst>
              <a:path w="21600" h="21600" extrusionOk="0">
                <a:moveTo>
                  <a:pt x="0" y="21600"/>
                </a:moveTo>
                <a:cubicBezTo>
                  <a:pt x="0" y="9671"/>
                  <a:pt x="9671" y="0"/>
                  <a:pt x="21600" y="0"/>
                </a:cubicBezTo>
                <a:lnTo>
                  <a:pt x="21600" y="21530"/>
                </a:lnTo>
                <a:close/>
              </a:path>
            </a:pathLst>
          </a:cu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5"/>
          <p:cNvSpPr/>
          <p:nvPr/>
        </p:nvSpPr>
        <p:spPr>
          <a:xfrm rot="10800000">
            <a:off x="4916622" y="2204218"/>
            <a:ext cx="1208574" cy="1208574"/>
          </a:xfrm>
          <a:custGeom>
            <a:avLst/>
            <a:gdLst/>
            <a:ahLst/>
            <a:cxnLst/>
            <a:rect l="l" t="t" r="r" b="b"/>
            <a:pathLst>
              <a:path w="21600" h="21600" extrusionOk="0">
                <a:moveTo>
                  <a:pt x="0" y="21600"/>
                </a:moveTo>
                <a:cubicBezTo>
                  <a:pt x="0" y="9671"/>
                  <a:pt x="9671" y="0"/>
                  <a:pt x="21600" y="0"/>
                </a:cubicBezTo>
                <a:lnTo>
                  <a:pt x="21600" y="21530"/>
                </a:lnTo>
                <a:close/>
              </a:path>
            </a:pathLst>
          </a:cu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5"/>
          <p:cNvSpPr/>
          <p:nvPr/>
        </p:nvSpPr>
        <p:spPr>
          <a:xfrm rot="-5400000">
            <a:off x="3620721" y="2208127"/>
            <a:ext cx="1208574" cy="1208574"/>
          </a:xfrm>
          <a:custGeom>
            <a:avLst/>
            <a:gdLst/>
            <a:ahLst/>
            <a:cxnLst/>
            <a:rect l="l" t="t" r="r" b="b"/>
            <a:pathLst>
              <a:path w="21600" h="21600" extrusionOk="0">
                <a:moveTo>
                  <a:pt x="0" y="21600"/>
                </a:moveTo>
                <a:cubicBezTo>
                  <a:pt x="0" y="9671"/>
                  <a:pt x="9671" y="0"/>
                  <a:pt x="21600" y="0"/>
                </a:cubicBezTo>
                <a:lnTo>
                  <a:pt x="21600" y="21530"/>
                </a:lnTo>
                <a:close/>
              </a:path>
            </a:pathLst>
          </a:cu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5"/>
          <p:cNvSpPr txBox="1"/>
          <p:nvPr/>
        </p:nvSpPr>
        <p:spPr>
          <a:xfrm>
            <a:off x="3830025" y="1609088"/>
            <a:ext cx="951300" cy="345000"/>
          </a:xfrm>
          <a:prstGeom prst="rect">
            <a:avLst/>
          </a:prstGeom>
          <a:noFill/>
          <a:ln>
            <a:noFill/>
          </a:ln>
        </p:spPr>
        <p:txBody>
          <a:bodyPr spcFirstLastPara="1" wrap="square" lIns="0" tIns="0" rIns="0" bIns="0" anchor="ctr" anchorCtr="0">
            <a:normAutofit fontScale="55000"/>
          </a:bodyPr>
          <a:lstStyle/>
          <a:p>
            <a:pPr marL="0" marR="0" lvl="0" indent="0" algn="ctr" rtl="0">
              <a:lnSpc>
                <a:spcPct val="100000"/>
              </a:lnSpc>
              <a:spcBef>
                <a:spcPts val="0"/>
              </a:spcBef>
              <a:spcAft>
                <a:spcPts val="0"/>
              </a:spcAft>
              <a:buClr>
                <a:srgbClr val="FFFFFF"/>
              </a:buClr>
              <a:buSzPct val="100000"/>
              <a:buFont typeface="Quicksand"/>
              <a:buNone/>
            </a:pPr>
            <a:r>
              <a:rPr lang="en-US" sz="2905" b="1">
                <a:solidFill>
                  <a:srgbClr val="FFFFFF"/>
                </a:solidFill>
                <a:latin typeface="Quicksand"/>
                <a:ea typeface="Quicksand"/>
                <a:cs typeface="Quicksand"/>
                <a:sym typeface="Quicksand"/>
              </a:rPr>
              <a:t>Accuracy</a:t>
            </a:r>
            <a:endParaRPr/>
          </a:p>
        </p:txBody>
      </p:sp>
      <p:sp>
        <p:nvSpPr>
          <p:cNvPr id="109" name="Google Shape;109;p15"/>
          <p:cNvSpPr txBox="1"/>
          <p:nvPr/>
        </p:nvSpPr>
        <p:spPr>
          <a:xfrm>
            <a:off x="4954274" y="1564500"/>
            <a:ext cx="968400" cy="434100"/>
          </a:xfrm>
          <a:prstGeom prst="rect">
            <a:avLst/>
          </a:prstGeom>
          <a:noFill/>
          <a:ln>
            <a:noFill/>
          </a:ln>
        </p:spPr>
        <p:txBody>
          <a:bodyPr spcFirstLastPara="1" wrap="square" lIns="0" tIns="0" rIns="0" bIns="0" anchor="ctr" anchorCtr="0">
            <a:normAutofit/>
          </a:bodyPr>
          <a:lstStyle/>
          <a:p>
            <a:pPr marL="0" marR="0" lvl="0" indent="0" algn="ctr" rtl="0">
              <a:lnSpc>
                <a:spcPct val="80000"/>
              </a:lnSpc>
              <a:spcBef>
                <a:spcPts val="0"/>
              </a:spcBef>
              <a:spcAft>
                <a:spcPts val="0"/>
              </a:spcAft>
              <a:buClr>
                <a:srgbClr val="FFFFFF"/>
              </a:buClr>
              <a:buSzPts val="1764"/>
              <a:buFont typeface="Quicksand"/>
              <a:buNone/>
            </a:pPr>
            <a:r>
              <a:rPr lang="en-US" sz="1463" b="1">
                <a:solidFill>
                  <a:srgbClr val="FFFFFF"/>
                </a:solidFill>
                <a:latin typeface="Quicksand"/>
                <a:ea typeface="Quicksand"/>
                <a:cs typeface="Quicksand"/>
                <a:sym typeface="Quicksand"/>
              </a:rPr>
              <a:t>Platforms</a:t>
            </a:r>
            <a:endParaRPr sz="575"/>
          </a:p>
        </p:txBody>
      </p:sp>
      <p:sp>
        <p:nvSpPr>
          <p:cNvPr id="110" name="Google Shape;110;p15"/>
          <p:cNvSpPr txBox="1"/>
          <p:nvPr/>
        </p:nvSpPr>
        <p:spPr>
          <a:xfrm>
            <a:off x="3654348" y="2434550"/>
            <a:ext cx="1208700" cy="444600"/>
          </a:xfrm>
          <a:prstGeom prst="rect">
            <a:avLst/>
          </a:prstGeom>
          <a:noFill/>
          <a:ln>
            <a:noFill/>
          </a:ln>
        </p:spPr>
        <p:txBody>
          <a:bodyPr spcFirstLastPara="1" wrap="square" lIns="0" tIns="0" rIns="0" bIns="0" anchor="ctr" anchorCtr="0">
            <a:normAutofit/>
          </a:bodyPr>
          <a:lstStyle/>
          <a:p>
            <a:pPr marL="0" marR="0" lvl="0" indent="0" algn="ctr" rtl="0">
              <a:lnSpc>
                <a:spcPct val="100000"/>
              </a:lnSpc>
              <a:spcBef>
                <a:spcPts val="0"/>
              </a:spcBef>
              <a:spcAft>
                <a:spcPts val="0"/>
              </a:spcAft>
              <a:buClr>
                <a:srgbClr val="FFFFFF"/>
              </a:buClr>
              <a:buSzPts val="2251"/>
              <a:buFont typeface="Quicksand"/>
              <a:buNone/>
            </a:pPr>
            <a:r>
              <a:rPr lang="en-US" sz="1651" b="1">
                <a:solidFill>
                  <a:srgbClr val="FFFFFF"/>
                </a:solidFill>
                <a:latin typeface="Quicksand"/>
                <a:ea typeface="Quicksand"/>
                <a:cs typeface="Quicksand"/>
                <a:sym typeface="Quicksand"/>
              </a:rPr>
              <a:t>Patients</a:t>
            </a:r>
            <a:endParaRPr sz="485"/>
          </a:p>
        </p:txBody>
      </p:sp>
      <p:sp>
        <p:nvSpPr>
          <p:cNvPr id="111" name="Google Shape;111;p15"/>
          <p:cNvSpPr txBox="1"/>
          <p:nvPr/>
        </p:nvSpPr>
        <p:spPr>
          <a:xfrm>
            <a:off x="5089474" y="2440738"/>
            <a:ext cx="706500" cy="432300"/>
          </a:xfrm>
          <a:prstGeom prst="rect">
            <a:avLst/>
          </a:prstGeom>
          <a:noFill/>
          <a:ln>
            <a:noFill/>
          </a:ln>
        </p:spPr>
        <p:txBody>
          <a:bodyPr spcFirstLastPara="1" wrap="square" lIns="0" tIns="0" rIns="0" bIns="0" anchor="ctr" anchorCtr="0">
            <a:normAutofit fontScale="77500"/>
          </a:bodyPr>
          <a:lstStyle/>
          <a:p>
            <a:pPr marL="0" marR="0" lvl="0" indent="0" algn="ctr" rtl="0">
              <a:lnSpc>
                <a:spcPct val="100000"/>
              </a:lnSpc>
              <a:spcBef>
                <a:spcPts val="0"/>
              </a:spcBef>
              <a:spcAft>
                <a:spcPts val="0"/>
              </a:spcAft>
              <a:buClr>
                <a:srgbClr val="FFFFFF"/>
              </a:buClr>
              <a:buSzPct val="100000"/>
              <a:buFont typeface="Quicksand"/>
              <a:buNone/>
            </a:pPr>
            <a:r>
              <a:rPr lang="en-US" sz="2822" b="1">
                <a:solidFill>
                  <a:srgbClr val="FFFFFF"/>
                </a:solidFill>
                <a:latin typeface="Quicksand"/>
                <a:ea typeface="Quicksand"/>
                <a:cs typeface="Quicksand"/>
                <a:sym typeface="Quicksand"/>
              </a:rPr>
              <a:t>Data</a:t>
            </a:r>
            <a:endParaRPr/>
          </a:p>
        </p:txBody>
      </p:sp>
      <p:grpSp>
        <p:nvGrpSpPr>
          <p:cNvPr id="112" name="Google Shape;112;p15"/>
          <p:cNvGrpSpPr/>
          <p:nvPr/>
        </p:nvGrpSpPr>
        <p:grpSpPr>
          <a:xfrm>
            <a:off x="1749075" y="3887051"/>
            <a:ext cx="6316340" cy="1161796"/>
            <a:chOff x="0" y="-4642724"/>
            <a:chExt cx="3886500" cy="5152088"/>
          </a:xfrm>
        </p:grpSpPr>
        <p:sp>
          <p:nvSpPr>
            <p:cNvPr id="113" name="Google Shape;113;p15"/>
            <p:cNvSpPr/>
            <p:nvPr/>
          </p:nvSpPr>
          <p:spPr>
            <a:xfrm>
              <a:off x="0" y="-4642724"/>
              <a:ext cx="3886500" cy="4996200"/>
            </a:xfrm>
            <a:prstGeom prst="rect">
              <a:avLst/>
            </a:prstGeom>
            <a:solidFill>
              <a:srgbClr val="666666"/>
            </a:solid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F3F3F3"/>
                </a:buClr>
                <a:buSzPts val="1400"/>
                <a:buFont typeface="Quicksand"/>
                <a:buNone/>
              </a:pPr>
              <a:endParaRPr sz="1400" b="0" i="0" u="none" strike="noStrike" cap="none">
                <a:solidFill>
                  <a:srgbClr val="F3F3F3"/>
                </a:solidFill>
                <a:latin typeface="Quicksand"/>
                <a:ea typeface="Quicksand"/>
                <a:cs typeface="Quicksand"/>
                <a:sym typeface="Quicksand"/>
              </a:endParaRPr>
            </a:p>
          </p:txBody>
        </p:sp>
        <p:sp>
          <p:nvSpPr>
            <p:cNvPr id="114" name="Google Shape;114;p15"/>
            <p:cNvSpPr txBox="1"/>
            <p:nvPr/>
          </p:nvSpPr>
          <p:spPr>
            <a:xfrm>
              <a:off x="0" y="-4421437"/>
              <a:ext cx="3874200" cy="4930800"/>
            </a:xfrm>
            <a:prstGeom prst="rect">
              <a:avLst/>
            </a:prstGeom>
            <a:noFill/>
            <a:ln>
              <a:noFill/>
            </a:ln>
          </p:spPr>
          <p:txBody>
            <a:bodyPr spcFirstLastPara="1" wrap="square" lIns="91400" tIns="91400" rIns="91400" bIns="91400" anchor="b" anchorCtr="0">
              <a:spAutoFit/>
            </a:bodyPr>
            <a:lstStyle/>
            <a:p>
              <a:pPr marL="0" lvl="0" indent="0" algn="l" rtl="0">
                <a:lnSpc>
                  <a:spcPct val="80000"/>
                </a:lnSpc>
                <a:spcBef>
                  <a:spcPts val="600"/>
                </a:spcBef>
                <a:spcAft>
                  <a:spcPts val="0"/>
                </a:spcAft>
                <a:buClr>
                  <a:srgbClr val="000000"/>
                </a:buClr>
                <a:buSzPts val="605"/>
                <a:buFont typeface="Arial"/>
                <a:buNone/>
              </a:pPr>
              <a:r>
                <a:rPr lang="en-US" sz="1220" b="1">
                  <a:solidFill>
                    <a:schemeClr val="accent1"/>
                  </a:solidFill>
                  <a:latin typeface="Quicksand"/>
                  <a:ea typeface="Quicksand"/>
                  <a:cs typeface="Quicksand"/>
                  <a:sym typeface="Quicksand"/>
                </a:rPr>
                <a:t>5. Security and Privacy Protection</a:t>
              </a:r>
              <a:endParaRPr sz="1220">
                <a:solidFill>
                  <a:schemeClr val="accent1"/>
                </a:solidFill>
                <a:latin typeface="Quicksand"/>
                <a:ea typeface="Quicksand"/>
                <a:cs typeface="Quicksand"/>
                <a:sym typeface="Quicksand"/>
              </a:endParaRPr>
            </a:p>
            <a:p>
              <a:pPr marL="0" lvl="0" indent="0" algn="l" rtl="0">
                <a:lnSpc>
                  <a:spcPct val="80000"/>
                </a:lnSpc>
                <a:spcBef>
                  <a:spcPts val="600"/>
                </a:spcBef>
                <a:spcAft>
                  <a:spcPts val="0"/>
                </a:spcAft>
                <a:buClr>
                  <a:srgbClr val="000000"/>
                </a:buClr>
                <a:buSzPts val="605"/>
                <a:buFont typeface="Arial"/>
                <a:buNone/>
              </a:pPr>
              <a:r>
                <a:rPr lang="en-US" sz="1220">
                  <a:solidFill>
                    <a:srgbClr val="F3F3F3"/>
                  </a:solidFill>
                  <a:latin typeface="Quicksand"/>
                  <a:ea typeface="Quicksand"/>
                  <a:cs typeface="Quicksand"/>
                  <a:sym typeface="Quicksand"/>
                </a:rPr>
                <a:t>The app follows HIPAA privacy protocols features two-factor authentication, enforces strict access control, and undergoes regular security testing to ensure patient data is secure.</a:t>
              </a:r>
              <a:endParaRPr sz="1220">
                <a:solidFill>
                  <a:srgbClr val="F3F3F3"/>
                </a:solidFill>
                <a:latin typeface="Quicksand"/>
                <a:ea typeface="Quicksand"/>
                <a:cs typeface="Quicksand"/>
                <a:sym typeface="Quicksand"/>
              </a:endParaRPr>
            </a:p>
            <a:p>
              <a:pPr marL="0" lvl="0" indent="0" algn="l" rtl="0">
                <a:lnSpc>
                  <a:spcPct val="80000"/>
                </a:lnSpc>
                <a:spcBef>
                  <a:spcPts val="600"/>
                </a:spcBef>
                <a:spcAft>
                  <a:spcPts val="0"/>
                </a:spcAft>
                <a:buClr>
                  <a:srgbClr val="000000"/>
                </a:buClr>
                <a:buSzPts val="605"/>
                <a:buFont typeface="Arial"/>
                <a:buNone/>
              </a:pPr>
              <a:endParaRPr>
                <a:solidFill>
                  <a:schemeClr val="accent1"/>
                </a:solidFill>
              </a:endParaRPr>
            </a:p>
          </p:txBody>
        </p:sp>
      </p:gr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1142999" y="635374"/>
            <a:ext cx="6858000" cy="3450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chemeClr val="accent1"/>
              </a:buClr>
              <a:buSzPts val="1080"/>
              <a:buFont typeface="Quicksand"/>
              <a:buNone/>
            </a:pPr>
            <a:r>
              <a:rPr lang="en-US" sz="1400" b="1"/>
              <a:t>Our Team’s Scrum Process</a:t>
            </a:r>
            <a:endParaRPr sz="1400" b="1"/>
          </a:p>
        </p:txBody>
      </p:sp>
      <p:sp>
        <p:nvSpPr>
          <p:cNvPr id="120" name="Google Shape;120;p16"/>
          <p:cNvSpPr txBox="1">
            <a:spLocks noGrp="1"/>
          </p:cNvSpPr>
          <p:nvPr>
            <p:ph type="body" idx="1"/>
          </p:nvPr>
        </p:nvSpPr>
        <p:spPr>
          <a:xfrm>
            <a:off x="1410550" y="1135475"/>
            <a:ext cx="6858000" cy="3305100"/>
          </a:xfrm>
          <a:prstGeom prst="rect">
            <a:avLst/>
          </a:prstGeom>
          <a:noFill/>
          <a:ln w="9525" cap="flat" cmpd="sng">
            <a:solidFill>
              <a:srgbClr val="FFFFFF"/>
            </a:solidFill>
            <a:prstDash val="solid"/>
            <a:round/>
            <a:headEnd type="none" w="sm" len="sm"/>
            <a:tailEnd type="none" w="sm" len="sm"/>
          </a:ln>
        </p:spPr>
        <p:txBody>
          <a:bodyPr spcFirstLastPara="1" wrap="square" lIns="91400" tIns="91400" rIns="91400" bIns="91400" anchor="t" anchorCtr="0">
            <a:noAutofit/>
          </a:bodyPr>
          <a:lstStyle/>
          <a:p>
            <a:pPr marL="0" lvl="0" indent="0" algn="l" rtl="0">
              <a:lnSpc>
                <a:spcPct val="115000"/>
              </a:lnSpc>
              <a:spcBef>
                <a:spcPts val="1200"/>
              </a:spcBef>
              <a:spcAft>
                <a:spcPts val="0"/>
              </a:spcAft>
              <a:buNone/>
            </a:pPr>
            <a:r>
              <a:rPr lang="en-US" sz="1200" b="1">
                <a:solidFill>
                  <a:srgbClr val="FFFFFF"/>
                </a:solidFill>
              </a:rPr>
              <a:t>Overview</a:t>
            </a:r>
            <a:endParaRPr sz="1200" b="1">
              <a:solidFill>
                <a:srgbClr val="FFFFFF"/>
              </a:solidFill>
            </a:endParaRPr>
          </a:p>
          <a:p>
            <a:pPr marL="457200" lvl="0" indent="-304800" algn="l" rtl="0">
              <a:lnSpc>
                <a:spcPct val="115000"/>
              </a:lnSpc>
              <a:spcBef>
                <a:spcPts val="1200"/>
              </a:spcBef>
              <a:spcAft>
                <a:spcPts val="0"/>
              </a:spcAft>
              <a:buClr>
                <a:srgbClr val="FFFFFF"/>
              </a:buClr>
              <a:buSzPts val="1200"/>
              <a:buFont typeface="Arial"/>
              <a:buChar char="●"/>
            </a:pPr>
            <a:r>
              <a:rPr lang="en-US" sz="1200">
                <a:solidFill>
                  <a:srgbClr val="FFFFFF"/>
                </a:solidFill>
              </a:rPr>
              <a:t>Our team followed a traditional Scrum process, organizing work into </a:t>
            </a:r>
            <a:r>
              <a:rPr lang="en-US" sz="1200" b="1">
                <a:solidFill>
                  <a:srgbClr val="FFFFFF"/>
                </a:solidFill>
              </a:rPr>
              <a:t>iterative sprints</a:t>
            </a:r>
            <a:r>
              <a:rPr lang="en-US" sz="1200">
                <a:solidFill>
                  <a:srgbClr val="FFFFFF"/>
                </a:solidFill>
              </a:rPr>
              <a:t> and breaking down the project into </a:t>
            </a:r>
            <a:r>
              <a:rPr lang="en-US" sz="1200" b="1">
                <a:solidFill>
                  <a:srgbClr val="FFFFFF"/>
                </a:solidFill>
              </a:rPr>
              <a:t>user stories</a:t>
            </a:r>
            <a:r>
              <a:rPr lang="en-US" sz="1200">
                <a:solidFill>
                  <a:srgbClr val="FFFFFF"/>
                </a:solidFill>
              </a:rPr>
              <a:t>. </a:t>
            </a:r>
            <a:endParaRPr sz="1200">
              <a:solidFill>
                <a:srgbClr val="FFFFFF"/>
              </a:solidFill>
            </a:endParaRPr>
          </a:p>
          <a:p>
            <a:pPr marL="457200" lvl="0" indent="-304800" algn="l" rtl="0">
              <a:lnSpc>
                <a:spcPct val="115000"/>
              </a:lnSpc>
              <a:spcBef>
                <a:spcPts val="0"/>
              </a:spcBef>
              <a:spcAft>
                <a:spcPts val="0"/>
              </a:spcAft>
              <a:buClr>
                <a:srgbClr val="FFFFFF"/>
              </a:buClr>
              <a:buSzPts val="1200"/>
              <a:buFont typeface="Arial"/>
              <a:buChar char="●"/>
            </a:pPr>
            <a:r>
              <a:rPr lang="en-US" sz="1200">
                <a:solidFill>
                  <a:srgbClr val="FFFFFF"/>
                </a:solidFill>
              </a:rPr>
              <a:t>Each sprint began with </a:t>
            </a:r>
            <a:r>
              <a:rPr lang="en-US" sz="1200" b="1">
                <a:solidFill>
                  <a:srgbClr val="FFFFFF"/>
                </a:solidFill>
              </a:rPr>
              <a:t>sprint planning</a:t>
            </a:r>
            <a:r>
              <a:rPr lang="en-US" sz="1200">
                <a:solidFill>
                  <a:srgbClr val="FFFFFF"/>
                </a:solidFill>
              </a:rPr>
              <a:t>, where we prioritized tasks and set sprint goals. We focused on delivering shippable features of our healthcare app at the end of each sprint, which allows us to adapt quickly to feedback. </a:t>
            </a:r>
            <a:endParaRPr sz="1200">
              <a:solidFill>
                <a:srgbClr val="FFFFFF"/>
              </a:solidFill>
            </a:endParaRPr>
          </a:p>
          <a:p>
            <a:pPr marL="457200" lvl="0" indent="-304800" algn="l" rtl="0">
              <a:lnSpc>
                <a:spcPct val="115000"/>
              </a:lnSpc>
              <a:spcBef>
                <a:spcPts val="0"/>
              </a:spcBef>
              <a:spcAft>
                <a:spcPts val="0"/>
              </a:spcAft>
              <a:buClr>
                <a:srgbClr val="FFFFFF"/>
              </a:buClr>
              <a:buSzPts val="1200"/>
              <a:buFont typeface="Arial"/>
              <a:buChar char="●"/>
            </a:pPr>
            <a:r>
              <a:rPr lang="en-US" sz="1200">
                <a:solidFill>
                  <a:srgbClr val="FFFFFF"/>
                </a:solidFill>
              </a:rPr>
              <a:t>After each sprint, we conducted a </a:t>
            </a:r>
            <a:r>
              <a:rPr lang="en-US" sz="1200" b="1">
                <a:solidFill>
                  <a:srgbClr val="FFFFFF"/>
                </a:solidFill>
              </a:rPr>
              <a:t>retrospective</a:t>
            </a:r>
            <a:r>
              <a:rPr lang="en-US" sz="1200">
                <a:solidFill>
                  <a:srgbClr val="FFFFFF"/>
                </a:solidFill>
              </a:rPr>
              <a:t> to reflect on our process, which helped us refine our workflow for upcoming iterations, ensuring continuous growth and adaptation.</a:t>
            </a:r>
            <a:endParaRPr sz="1200">
              <a:solidFill>
                <a:srgbClr val="FFFFFF"/>
              </a:solidFill>
            </a:endParaRPr>
          </a:p>
          <a:p>
            <a:pPr marL="0" lvl="0" indent="0" algn="l" rtl="0">
              <a:lnSpc>
                <a:spcPct val="115000"/>
              </a:lnSpc>
              <a:spcBef>
                <a:spcPts val="1200"/>
              </a:spcBef>
              <a:spcAft>
                <a:spcPts val="0"/>
              </a:spcAft>
              <a:buNone/>
            </a:pPr>
            <a:r>
              <a:rPr lang="en-US" sz="1200" b="1">
                <a:solidFill>
                  <a:srgbClr val="FFFFFF"/>
                </a:solidFill>
              </a:rPr>
              <a:t>Tools &amp; Documentation</a:t>
            </a:r>
            <a:endParaRPr sz="1200" b="1">
              <a:solidFill>
                <a:srgbClr val="FFFFFF"/>
              </a:solidFill>
            </a:endParaRPr>
          </a:p>
          <a:p>
            <a:pPr marL="457200" lvl="0" indent="-304800" algn="l" rtl="0">
              <a:lnSpc>
                <a:spcPct val="115000"/>
              </a:lnSpc>
              <a:spcBef>
                <a:spcPts val="1200"/>
              </a:spcBef>
              <a:spcAft>
                <a:spcPts val="0"/>
              </a:spcAft>
              <a:buClr>
                <a:srgbClr val="FFFFFF"/>
              </a:buClr>
              <a:buSzPts val="1200"/>
              <a:buFont typeface="Arial"/>
              <a:buChar char="●"/>
            </a:pPr>
            <a:r>
              <a:rPr lang="en-US" sz="1200" b="1">
                <a:solidFill>
                  <a:srgbClr val="FFFFFF"/>
                </a:solidFill>
              </a:rPr>
              <a:t>User Story Tracking Template</a:t>
            </a:r>
            <a:r>
              <a:rPr lang="en-US" sz="1200">
                <a:solidFill>
                  <a:srgbClr val="FFFFFF"/>
                </a:solidFill>
              </a:rPr>
              <a:t> &amp; </a:t>
            </a:r>
            <a:r>
              <a:rPr lang="en-US" sz="1200" b="1">
                <a:solidFill>
                  <a:srgbClr val="FFFFFF"/>
                </a:solidFill>
              </a:rPr>
              <a:t>Kanban:</a:t>
            </a:r>
            <a:r>
              <a:rPr lang="en-US" sz="1200">
                <a:solidFill>
                  <a:srgbClr val="FFFFFF"/>
                </a:solidFill>
              </a:rPr>
              <a:t>  track user stories, sprint goals, task progress, and documentation.</a:t>
            </a:r>
            <a:endParaRPr sz="1200">
              <a:solidFill>
                <a:srgbClr val="FFFFFF"/>
              </a:solidFill>
            </a:endParaRPr>
          </a:p>
          <a:p>
            <a:pPr marL="457200" lvl="0" indent="0" algn="l" rtl="0">
              <a:lnSpc>
                <a:spcPct val="115000"/>
              </a:lnSpc>
              <a:spcBef>
                <a:spcPts val="1200"/>
              </a:spcBef>
              <a:spcAft>
                <a:spcPts val="0"/>
              </a:spcAft>
              <a:buNone/>
            </a:pPr>
            <a:endParaRPr sz="1100" b="1">
              <a:solidFill>
                <a:srgbClr val="FFFFFF"/>
              </a:solidFill>
            </a:endParaRPr>
          </a:p>
          <a:p>
            <a:pPr marL="0" lvl="0" indent="0" algn="l" rtl="0">
              <a:lnSpc>
                <a:spcPct val="100000"/>
              </a:lnSpc>
              <a:spcBef>
                <a:spcPts val="1200"/>
              </a:spcBef>
              <a:spcAft>
                <a:spcPts val="0"/>
              </a:spcAft>
              <a:buSzPts val="2400"/>
              <a:buNone/>
            </a:pPr>
            <a:endParaRPr sz="1100">
              <a:solidFill>
                <a:srgbClr val="FFFFFF"/>
              </a:solidFill>
            </a:endParaRPr>
          </a:p>
        </p:txBody>
      </p:sp>
      <p:sp>
        <p:nvSpPr>
          <p:cNvPr id="121" name="Google Shape;121;p16"/>
          <p:cNvSpPr txBox="1">
            <a:spLocks noGrp="1"/>
          </p:cNvSpPr>
          <p:nvPr>
            <p:ph type="sldNum" idx="12"/>
          </p:nvPr>
        </p:nvSpPr>
        <p:spPr>
          <a:xfrm>
            <a:off x="8791549" y="4752130"/>
            <a:ext cx="280200" cy="369300"/>
          </a:xfrm>
          <a:prstGeom prst="rect">
            <a:avLst/>
          </a:prstGeom>
          <a:noFill/>
          <a:ln>
            <a:noFill/>
          </a:ln>
        </p:spPr>
        <p:txBody>
          <a:bodyPr spcFirstLastPara="1" wrap="square" lIns="91400" tIns="91400" rIns="91400" bIns="91400" anchor="t" anchorCtr="0">
            <a:spAutoFit/>
          </a:bodyPr>
          <a:lstStyle/>
          <a:p>
            <a:pPr marL="0" lvl="0" indent="0" algn="r" rtl="0">
              <a:lnSpc>
                <a:spcPct val="100000"/>
              </a:lnSpc>
              <a:spcBef>
                <a:spcPts val="0"/>
              </a:spcBef>
              <a:spcAft>
                <a:spcPts val="0"/>
              </a:spcAft>
              <a:buClr>
                <a:schemeClr val="accent1"/>
              </a:buClr>
              <a:buSzPts val="1200"/>
              <a:buFont typeface="Quicksand"/>
              <a:buNone/>
            </a:pPr>
            <a:fld id="{00000000-1234-1234-1234-123412341234}" type="slidenum">
              <a:rPr lang="en-US" sz="1200">
                <a:solidFill>
                  <a:schemeClr val="accent1"/>
                </a:solidFill>
                <a:latin typeface="Quicksand"/>
                <a:ea typeface="Quicksand"/>
                <a:cs typeface="Quicksand"/>
                <a:sym typeface="Quicksand"/>
              </a:rPr>
              <a:t>4</a:t>
            </a:fld>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1182400" y="521650"/>
            <a:ext cx="3753000" cy="3450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chemeClr val="accent1"/>
              </a:buClr>
              <a:buSzPts val="1079"/>
              <a:buFont typeface="Quicksand"/>
              <a:buNone/>
            </a:pPr>
            <a:r>
              <a:rPr lang="en-US" sz="1400" b="1"/>
              <a:t>Team structure and Scrum events</a:t>
            </a:r>
            <a:endParaRPr sz="1400" b="1"/>
          </a:p>
        </p:txBody>
      </p:sp>
      <p:sp>
        <p:nvSpPr>
          <p:cNvPr id="127" name="Google Shape;127;p17"/>
          <p:cNvSpPr txBox="1"/>
          <p:nvPr/>
        </p:nvSpPr>
        <p:spPr>
          <a:xfrm>
            <a:off x="1182399" y="1363995"/>
            <a:ext cx="3451800" cy="2662800"/>
          </a:xfrm>
          <a:prstGeom prst="rect">
            <a:avLst/>
          </a:prstGeom>
          <a:noFill/>
          <a:ln>
            <a:noFill/>
          </a:ln>
        </p:spPr>
        <p:txBody>
          <a:bodyPr spcFirstLastPara="1" wrap="square" lIns="91400" tIns="91400" rIns="91400" bIns="91400" anchor="t" anchorCtr="0">
            <a:spAutoFit/>
          </a:bodyPr>
          <a:lstStyle/>
          <a:p>
            <a:pPr marL="0" lvl="0" indent="0" algn="l" rtl="0">
              <a:spcBef>
                <a:spcPts val="0"/>
              </a:spcBef>
              <a:spcAft>
                <a:spcPts val="0"/>
              </a:spcAft>
              <a:buClr>
                <a:schemeClr val="accent1"/>
              </a:buClr>
              <a:buSzPts val="972"/>
              <a:buFont typeface="Quicksand"/>
              <a:buNone/>
            </a:pPr>
            <a:r>
              <a:rPr lang="en-US" sz="1200" b="1">
                <a:solidFill>
                  <a:schemeClr val="accent1"/>
                </a:solidFill>
                <a:latin typeface="Quicksand"/>
                <a:ea typeface="Quicksand"/>
                <a:cs typeface="Quicksand"/>
                <a:sym typeface="Quicksand"/>
              </a:rPr>
              <a:t>Team Roles </a:t>
            </a:r>
            <a:endParaRPr sz="1200" b="1">
              <a:solidFill>
                <a:schemeClr val="accent1"/>
              </a:solidFill>
              <a:latin typeface="Quicksand"/>
              <a:ea typeface="Quicksand"/>
              <a:cs typeface="Quicksand"/>
              <a:sym typeface="Quicksand"/>
            </a:endParaRPr>
          </a:p>
          <a:p>
            <a:pPr marL="0" lvl="0" indent="0" algn="l" rtl="0">
              <a:spcBef>
                <a:spcPts val="0"/>
              </a:spcBef>
              <a:spcAft>
                <a:spcPts val="0"/>
              </a:spcAft>
              <a:buClr>
                <a:schemeClr val="accent1"/>
              </a:buClr>
              <a:buSzPts val="972"/>
              <a:buFont typeface="Quicksand"/>
              <a:buNone/>
            </a:pPr>
            <a:endParaRPr sz="1200" b="1">
              <a:solidFill>
                <a:schemeClr val="accent1"/>
              </a:solidFill>
              <a:latin typeface="Quicksand"/>
              <a:ea typeface="Quicksand"/>
              <a:cs typeface="Quicksand"/>
              <a:sym typeface="Quicksand"/>
            </a:endParaRPr>
          </a:p>
          <a:p>
            <a:pPr marL="0" lvl="0" indent="0" algn="l" rtl="0">
              <a:spcBef>
                <a:spcPts val="0"/>
              </a:spcBef>
              <a:spcAft>
                <a:spcPts val="0"/>
              </a:spcAft>
              <a:buClr>
                <a:srgbClr val="000000"/>
              </a:buClr>
              <a:buSzPts val="1800"/>
              <a:buFont typeface="Arial"/>
              <a:buNone/>
            </a:pPr>
            <a:r>
              <a:rPr lang="en-US" sz="1200" b="1">
                <a:solidFill>
                  <a:srgbClr val="FFFFFF"/>
                </a:solidFill>
                <a:latin typeface="Quicksand"/>
                <a:ea typeface="Quicksand"/>
                <a:cs typeface="Quicksand"/>
                <a:sym typeface="Quicksand"/>
              </a:rPr>
              <a:t>Scrum Master</a:t>
            </a:r>
            <a:r>
              <a:rPr lang="en-US" sz="1200">
                <a:solidFill>
                  <a:srgbClr val="FFFFFF"/>
                </a:solidFill>
                <a:latin typeface="Quicksand"/>
                <a:ea typeface="Quicksand"/>
                <a:cs typeface="Quicksand"/>
                <a:sym typeface="Quicksand"/>
              </a:rPr>
              <a:t>: Advocate, facilitator, and coach of the scrum Process. </a:t>
            </a:r>
            <a:endParaRPr sz="1200">
              <a:solidFill>
                <a:srgbClr val="FFFFFF"/>
              </a:solidFill>
              <a:latin typeface="Quicksand"/>
              <a:ea typeface="Quicksand"/>
              <a:cs typeface="Quicksand"/>
              <a:sym typeface="Quicksand"/>
            </a:endParaRPr>
          </a:p>
          <a:p>
            <a:pPr marL="0" lvl="0" indent="0" algn="l" rtl="0">
              <a:spcBef>
                <a:spcPts val="0"/>
              </a:spcBef>
              <a:spcAft>
                <a:spcPts val="0"/>
              </a:spcAft>
              <a:buClr>
                <a:srgbClr val="000000"/>
              </a:buClr>
              <a:buSzPts val="1800"/>
              <a:buFont typeface="Arial"/>
              <a:buNone/>
            </a:pPr>
            <a:endParaRPr sz="1200">
              <a:solidFill>
                <a:srgbClr val="FFFFFF"/>
              </a:solidFill>
              <a:latin typeface="Quicksand"/>
              <a:ea typeface="Quicksand"/>
              <a:cs typeface="Quicksand"/>
              <a:sym typeface="Quicksand"/>
            </a:endParaRPr>
          </a:p>
          <a:p>
            <a:pPr marL="0" lvl="0" indent="0" algn="l" rtl="0">
              <a:spcBef>
                <a:spcPts val="0"/>
              </a:spcBef>
              <a:spcAft>
                <a:spcPts val="0"/>
              </a:spcAft>
              <a:buClr>
                <a:srgbClr val="000000"/>
              </a:buClr>
              <a:buSzPts val="1800"/>
              <a:buFont typeface="Arial"/>
              <a:buNone/>
            </a:pPr>
            <a:r>
              <a:rPr lang="en-US" sz="1200" b="1">
                <a:solidFill>
                  <a:srgbClr val="FFFFFF"/>
                </a:solidFill>
                <a:latin typeface="Quicksand"/>
                <a:ea typeface="Quicksand"/>
                <a:cs typeface="Quicksand"/>
                <a:sym typeface="Quicksand"/>
              </a:rPr>
              <a:t>Product Owner</a:t>
            </a:r>
            <a:r>
              <a:rPr lang="en-US" sz="1200">
                <a:solidFill>
                  <a:srgbClr val="FFFFFF"/>
                </a:solidFill>
                <a:latin typeface="Quicksand"/>
                <a:ea typeface="Quicksand"/>
                <a:cs typeface="Quicksand"/>
                <a:sym typeface="Quicksand"/>
              </a:rPr>
              <a:t>: Champions and Owner of the product. Responsible for defining the vision and priorities of the project.</a:t>
            </a:r>
            <a:endParaRPr sz="1200">
              <a:solidFill>
                <a:srgbClr val="FFFFFF"/>
              </a:solidFill>
              <a:latin typeface="Quicksand"/>
              <a:ea typeface="Quicksand"/>
              <a:cs typeface="Quicksand"/>
              <a:sym typeface="Quicksand"/>
            </a:endParaRPr>
          </a:p>
          <a:p>
            <a:pPr marL="0" lvl="0" indent="0" algn="l" rtl="0">
              <a:spcBef>
                <a:spcPts val="0"/>
              </a:spcBef>
              <a:spcAft>
                <a:spcPts val="0"/>
              </a:spcAft>
              <a:buClr>
                <a:srgbClr val="000000"/>
              </a:buClr>
              <a:buSzPts val="1800"/>
              <a:buFont typeface="Arial"/>
              <a:buNone/>
            </a:pPr>
            <a:endParaRPr sz="1200">
              <a:solidFill>
                <a:srgbClr val="FFFFFF"/>
              </a:solidFill>
              <a:latin typeface="Quicksand"/>
              <a:ea typeface="Quicksand"/>
              <a:cs typeface="Quicksand"/>
              <a:sym typeface="Quicksand"/>
            </a:endParaRPr>
          </a:p>
          <a:p>
            <a:pPr marL="0" lvl="0" indent="0" algn="l" rtl="0">
              <a:spcBef>
                <a:spcPts val="0"/>
              </a:spcBef>
              <a:spcAft>
                <a:spcPts val="0"/>
              </a:spcAft>
              <a:buClr>
                <a:srgbClr val="000000"/>
              </a:buClr>
              <a:buSzPts val="1800"/>
              <a:buFont typeface="Arial"/>
              <a:buNone/>
            </a:pPr>
            <a:r>
              <a:rPr lang="en-US" sz="1200" b="1">
                <a:solidFill>
                  <a:srgbClr val="FFFFFF"/>
                </a:solidFill>
                <a:latin typeface="Quicksand"/>
                <a:ea typeface="Quicksand"/>
                <a:cs typeface="Quicksand"/>
                <a:sym typeface="Quicksand"/>
              </a:rPr>
              <a:t>Development Team:</a:t>
            </a:r>
            <a:r>
              <a:rPr lang="en-US" sz="1200">
                <a:solidFill>
                  <a:srgbClr val="FFFFFF"/>
                </a:solidFill>
                <a:latin typeface="Quicksand"/>
                <a:ea typeface="Quicksand"/>
                <a:cs typeface="Quicksand"/>
                <a:sym typeface="Quicksand"/>
              </a:rPr>
              <a:t> Composed of cross-functional members who worked on coding, testing, and integration. </a:t>
            </a:r>
            <a:endParaRPr sz="1200">
              <a:solidFill>
                <a:srgbClr val="FFFFFF"/>
              </a:solidFill>
              <a:latin typeface="Quicksand"/>
              <a:ea typeface="Quicksand"/>
              <a:cs typeface="Quicksand"/>
              <a:sym typeface="Quicksand"/>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FFFFFF"/>
              </a:solidFill>
              <a:latin typeface="Quicksand"/>
              <a:ea typeface="Quicksand"/>
              <a:cs typeface="Quicksand"/>
              <a:sym typeface="Quicksand"/>
            </a:endParaRPr>
          </a:p>
        </p:txBody>
      </p:sp>
      <p:sp>
        <p:nvSpPr>
          <p:cNvPr id="128" name="Google Shape;128;p17"/>
          <p:cNvSpPr txBox="1"/>
          <p:nvPr/>
        </p:nvSpPr>
        <p:spPr>
          <a:xfrm>
            <a:off x="4714649" y="1363995"/>
            <a:ext cx="3602400" cy="30816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1200"/>
              <a:buFont typeface="Quicksand"/>
              <a:buNone/>
            </a:pPr>
            <a:r>
              <a:rPr lang="en-US" sz="1200" b="1">
                <a:solidFill>
                  <a:schemeClr val="accent1"/>
                </a:solidFill>
                <a:latin typeface="Quicksand"/>
                <a:ea typeface="Quicksand"/>
                <a:cs typeface="Quicksand"/>
                <a:sym typeface="Quicksand"/>
              </a:rPr>
              <a:t>Scrum events</a:t>
            </a:r>
            <a:endParaRPr sz="1200" b="1">
              <a:solidFill>
                <a:schemeClr val="accent1"/>
              </a:solidFill>
              <a:latin typeface="Quicksand"/>
              <a:ea typeface="Quicksand"/>
              <a:cs typeface="Quicksand"/>
              <a:sym typeface="Quicksand"/>
            </a:endParaRPr>
          </a:p>
          <a:p>
            <a:pPr marL="0" lvl="0" indent="0" algn="l" rtl="0">
              <a:lnSpc>
                <a:spcPct val="115000"/>
              </a:lnSpc>
              <a:spcBef>
                <a:spcPts val="1200"/>
              </a:spcBef>
              <a:spcAft>
                <a:spcPts val="0"/>
              </a:spcAft>
              <a:buNone/>
            </a:pPr>
            <a:r>
              <a:rPr lang="en-US" sz="1200" b="1">
                <a:solidFill>
                  <a:srgbClr val="FFFFFF"/>
                </a:solidFill>
                <a:latin typeface="Quicksand"/>
                <a:ea typeface="Quicksand"/>
                <a:cs typeface="Quicksand"/>
                <a:sym typeface="Quicksand"/>
              </a:rPr>
              <a:t>Backlog Grooming</a:t>
            </a:r>
            <a:r>
              <a:rPr lang="en-US" sz="1200">
                <a:solidFill>
                  <a:srgbClr val="FFFFFF"/>
                </a:solidFill>
                <a:latin typeface="Quicksand"/>
                <a:ea typeface="Quicksand"/>
                <a:cs typeface="Quicksand"/>
                <a:sym typeface="Quicksand"/>
              </a:rPr>
              <a:t>: Led by Product Owner to refine and prioritize user stories, clarify requirements.</a:t>
            </a:r>
            <a:endParaRPr sz="1200" b="1">
              <a:solidFill>
                <a:schemeClr val="accent1"/>
              </a:solidFill>
              <a:latin typeface="Quicksand"/>
              <a:ea typeface="Quicksand"/>
              <a:cs typeface="Quicksand"/>
              <a:sym typeface="Quicksand"/>
            </a:endParaRPr>
          </a:p>
          <a:p>
            <a:pPr marL="0" lvl="0" indent="0" algn="l" rtl="0">
              <a:lnSpc>
                <a:spcPct val="115000"/>
              </a:lnSpc>
              <a:spcBef>
                <a:spcPts val="1200"/>
              </a:spcBef>
              <a:spcAft>
                <a:spcPts val="0"/>
              </a:spcAft>
              <a:buNone/>
            </a:pPr>
            <a:r>
              <a:rPr lang="en-US" sz="1200" b="1">
                <a:solidFill>
                  <a:srgbClr val="FFFFFF"/>
                </a:solidFill>
                <a:latin typeface="Quicksand"/>
                <a:ea typeface="Quicksand"/>
                <a:cs typeface="Quicksand"/>
                <a:sym typeface="Quicksand"/>
              </a:rPr>
              <a:t>Sprint Planning</a:t>
            </a:r>
            <a:r>
              <a:rPr lang="en-US" sz="1200">
                <a:solidFill>
                  <a:srgbClr val="FFFFFF"/>
                </a:solidFill>
                <a:latin typeface="Quicksand"/>
                <a:ea typeface="Quicksand"/>
                <a:cs typeface="Quicksand"/>
                <a:sym typeface="Quicksand"/>
              </a:rPr>
              <a:t>: Define goals, prioritize backlog, create sprint backlog.</a:t>
            </a:r>
            <a:endParaRPr sz="1200">
              <a:solidFill>
                <a:srgbClr val="FFFFFF"/>
              </a:solidFill>
              <a:latin typeface="Quicksand"/>
              <a:ea typeface="Quicksand"/>
              <a:cs typeface="Quicksand"/>
              <a:sym typeface="Quicksand"/>
            </a:endParaRPr>
          </a:p>
          <a:p>
            <a:pPr marL="0" lvl="0" indent="0" algn="l" rtl="0">
              <a:lnSpc>
                <a:spcPct val="115000"/>
              </a:lnSpc>
              <a:spcBef>
                <a:spcPts val="1200"/>
              </a:spcBef>
              <a:spcAft>
                <a:spcPts val="0"/>
              </a:spcAft>
              <a:buNone/>
            </a:pPr>
            <a:r>
              <a:rPr lang="en-US" sz="1200" b="1">
                <a:solidFill>
                  <a:srgbClr val="FFFFFF"/>
                </a:solidFill>
                <a:latin typeface="Quicksand"/>
                <a:ea typeface="Quicksand"/>
                <a:cs typeface="Quicksand"/>
                <a:sym typeface="Quicksand"/>
              </a:rPr>
              <a:t>Weekly Standups</a:t>
            </a:r>
            <a:r>
              <a:rPr lang="en-US" sz="1200">
                <a:solidFill>
                  <a:srgbClr val="FFFFFF"/>
                </a:solidFill>
                <a:latin typeface="Quicksand"/>
                <a:ea typeface="Quicksand"/>
                <a:cs typeface="Quicksand"/>
                <a:sym typeface="Quicksand"/>
              </a:rPr>
              <a:t>: Sync up on progress, discuss current work, identify blockers.</a:t>
            </a:r>
            <a:endParaRPr sz="1200">
              <a:solidFill>
                <a:srgbClr val="FFFFFF"/>
              </a:solidFill>
              <a:latin typeface="Quicksand"/>
              <a:ea typeface="Quicksand"/>
              <a:cs typeface="Quicksand"/>
              <a:sym typeface="Quicksand"/>
            </a:endParaRPr>
          </a:p>
          <a:p>
            <a:pPr marL="0" lvl="0" indent="0" algn="l" rtl="0">
              <a:lnSpc>
                <a:spcPct val="115000"/>
              </a:lnSpc>
              <a:spcBef>
                <a:spcPts val="1200"/>
              </a:spcBef>
              <a:spcAft>
                <a:spcPts val="1200"/>
              </a:spcAft>
              <a:buNone/>
            </a:pPr>
            <a:r>
              <a:rPr lang="en-US" sz="1200" b="1">
                <a:solidFill>
                  <a:srgbClr val="FFFFFF"/>
                </a:solidFill>
                <a:latin typeface="Quicksand"/>
                <a:ea typeface="Quicksand"/>
                <a:cs typeface="Quicksand"/>
                <a:sym typeface="Quicksand"/>
              </a:rPr>
              <a:t>Sprint Reviews &amp; Retrospectives</a:t>
            </a:r>
            <a:r>
              <a:rPr lang="en-US" sz="1200">
                <a:solidFill>
                  <a:srgbClr val="FFFFFF"/>
                </a:solidFill>
                <a:latin typeface="Quicksand"/>
                <a:ea typeface="Quicksand"/>
                <a:cs typeface="Quicksand"/>
                <a:sym typeface="Quicksand"/>
              </a:rPr>
              <a:t>: Demo completed work, gather feedback, and discuss improvements.</a:t>
            </a:r>
            <a:endParaRPr sz="1300">
              <a:solidFill>
                <a:srgbClr val="FFFFFF"/>
              </a:solidFill>
              <a:latin typeface="Quicksand"/>
              <a:ea typeface="Quicksand"/>
              <a:cs typeface="Quicksand"/>
              <a:sym typeface="Quicksand"/>
            </a:endParaRPr>
          </a:p>
        </p:txBody>
      </p:sp>
      <p:sp>
        <p:nvSpPr>
          <p:cNvPr id="129" name="Google Shape;129;p17"/>
          <p:cNvSpPr txBox="1">
            <a:spLocks noGrp="1"/>
          </p:cNvSpPr>
          <p:nvPr>
            <p:ph type="sldNum" idx="12"/>
          </p:nvPr>
        </p:nvSpPr>
        <p:spPr>
          <a:xfrm>
            <a:off x="8791549" y="4752130"/>
            <a:ext cx="280200" cy="369300"/>
          </a:xfrm>
          <a:prstGeom prst="rect">
            <a:avLst/>
          </a:prstGeom>
          <a:noFill/>
          <a:ln>
            <a:noFill/>
          </a:ln>
        </p:spPr>
        <p:txBody>
          <a:bodyPr spcFirstLastPara="1" wrap="square" lIns="91400" tIns="91400" rIns="91400" bIns="91400" anchor="t" anchorCtr="0">
            <a:spAutoFit/>
          </a:bodyPr>
          <a:lstStyle/>
          <a:p>
            <a:pPr marL="0" lvl="0" indent="0" algn="r" rtl="0">
              <a:lnSpc>
                <a:spcPct val="100000"/>
              </a:lnSpc>
              <a:spcBef>
                <a:spcPts val="0"/>
              </a:spcBef>
              <a:spcAft>
                <a:spcPts val="0"/>
              </a:spcAft>
              <a:buClr>
                <a:schemeClr val="accent1"/>
              </a:buClr>
              <a:buSzPts val="1200"/>
              <a:buFont typeface="Quicksand"/>
              <a:buNone/>
            </a:pPr>
            <a:fld id="{00000000-1234-1234-1234-123412341234}" type="slidenum">
              <a:rPr lang="en-US" sz="1200">
                <a:solidFill>
                  <a:schemeClr val="accent1"/>
                </a:solidFill>
                <a:latin typeface="Quicksand"/>
                <a:ea typeface="Quicksand"/>
                <a:cs typeface="Quicksand"/>
                <a:sym typeface="Quicksand"/>
              </a:rPr>
              <a:t>5</a:t>
            </a:fld>
            <a:endParaRPr/>
          </a:p>
        </p:txBody>
      </p:sp>
      <p:pic>
        <p:nvPicPr>
          <p:cNvPr id="130" name="Google Shape;130;p17"/>
          <p:cNvPicPr preferRelativeResize="0"/>
          <p:nvPr/>
        </p:nvPicPr>
        <p:blipFill rotWithShape="1">
          <a:blip r:embed="rId3">
            <a:alphaModFix/>
          </a:blip>
          <a:srcRect l="7247" t="17465" r="8386" b="16300"/>
          <a:stretch/>
        </p:blipFill>
        <p:spPr>
          <a:xfrm>
            <a:off x="6282850" y="313426"/>
            <a:ext cx="1943451" cy="12018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a:spLocks noGrp="1"/>
          </p:cNvSpPr>
          <p:nvPr>
            <p:ph type="title"/>
          </p:nvPr>
        </p:nvSpPr>
        <p:spPr>
          <a:xfrm>
            <a:off x="1249474" y="681424"/>
            <a:ext cx="6858000" cy="3450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chemeClr val="accent1"/>
              </a:buClr>
              <a:buSzPts val="972"/>
              <a:buFont typeface="Quicksand"/>
              <a:buNone/>
            </a:pPr>
            <a:r>
              <a:rPr lang="en-US" sz="1400" b="1"/>
              <a:t>Estimation Methodologies</a:t>
            </a:r>
            <a:endParaRPr sz="1400" b="1"/>
          </a:p>
        </p:txBody>
      </p:sp>
      <p:sp>
        <p:nvSpPr>
          <p:cNvPr id="136" name="Google Shape;136;p18"/>
          <p:cNvSpPr txBox="1">
            <a:spLocks noGrp="1"/>
          </p:cNvSpPr>
          <p:nvPr>
            <p:ph type="body" idx="1"/>
          </p:nvPr>
        </p:nvSpPr>
        <p:spPr>
          <a:xfrm>
            <a:off x="1311775" y="1179125"/>
            <a:ext cx="5059800" cy="3573000"/>
          </a:xfrm>
          <a:prstGeom prst="rect">
            <a:avLst/>
          </a:prstGeom>
          <a:noFill/>
          <a:ln>
            <a:noFill/>
          </a:ln>
        </p:spPr>
        <p:txBody>
          <a:bodyPr spcFirstLastPara="1" wrap="square" lIns="91400" tIns="91400" rIns="91400" bIns="91400" anchor="t" anchorCtr="0">
            <a:noAutofit/>
          </a:bodyPr>
          <a:lstStyle/>
          <a:p>
            <a:pPr marL="0" lvl="0" indent="0" algn="l" rtl="0">
              <a:lnSpc>
                <a:spcPct val="115000"/>
              </a:lnSpc>
              <a:spcBef>
                <a:spcPts val="0"/>
              </a:spcBef>
              <a:spcAft>
                <a:spcPts val="0"/>
              </a:spcAft>
              <a:buNone/>
            </a:pPr>
            <a:r>
              <a:rPr lang="en-US" sz="1200">
                <a:solidFill>
                  <a:srgbClr val="FFFFFF"/>
                </a:solidFill>
              </a:rPr>
              <a:t>We used </a:t>
            </a:r>
            <a:r>
              <a:rPr lang="en-US" sz="1200" b="1">
                <a:solidFill>
                  <a:srgbClr val="FFFFFF"/>
                </a:solidFill>
              </a:rPr>
              <a:t>story points</a:t>
            </a:r>
            <a:r>
              <a:rPr lang="en-US" sz="1200">
                <a:solidFill>
                  <a:srgbClr val="FFFFFF"/>
                </a:solidFill>
              </a:rPr>
              <a:t> to measure the complexity of each task. In sprint planning, each team member decided input on the effort required for user stories, and we reached a consensus on story points based on factors like </a:t>
            </a:r>
            <a:r>
              <a:rPr lang="en-US" sz="1200" b="1">
                <a:solidFill>
                  <a:srgbClr val="FFFFFF"/>
                </a:solidFill>
              </a:rPr>
              <a:t>time, difficulty, and resources</a:t>
            </a:r>
            <a:r>
              <a:rPr lang="en-US" sz="1200">
                <a:solidFill>
                  <a:srgbClr val="FFFFFF"/>
                </a:solidFill>
              </a:rPr>
              <a:t>. </a:t>
            </a:r>
            <a:endParaRPr sz="1200">
              <a:solidFill>
                <a:srgbClr val="FFFFFF"/>
              </a:solidFill>
            </a:endParaRPr>
          </a:p>
          <a:p>
            <a:pPr marL="0" lvl="0" indent="0" algn="l" rtl="0">
              <a:lnSpc>
                <a:spcPct val="115000"/>
              </a:lnSpc>
              <a:spcBef>
                <a:spcPts val="0"/>
              </a:spcBef>
              <a:spcAft>
                <a:spcPts val="0"/>
              </a:spcAft>
              <a:buNone/>
            </a:pPr>
            <a:endParaRPr sz="1200">
              <a:solidFill>
                <a:srgbClr val="FFFFFF"/>
              </a:solidFill>
            </a:endParaRPr>
          </a:p>
          <a:p>
            <a:pPr marL="0" lvl="0" indent="0" algn="l" rtl="0">
              <a:lnSpc>
                <a:spcPct val="115000"/>
              </a:lnSpc>
              <a:spcBef>
                <a:spcPts val="900"/>
              </a:spcBef>
              <a:spcAft>
                <a:spcPts val="0"/>
              </a:spcAft>
              <a:buNone/>
            </a:pPr>
            <a:r>
              <a:rPr lang="en-US" sz="1200">
                <a:solidFill>
                  <a:srgbClr val="FFFFFF"/>
                </a:solidFill>
              </a:rPr>
              <a:t>However, we found this method could sometimes be susceptible to </a:t>
            </a:r>
            <a:r>
              <a:rPr lang="en-US" sz="1200" b="1">
                <a:solidFill>
                  <a:srgbClr val="FFFFFF"/>
                </a:solidFill>
              </a:rPr>
              <a:t>bias</a:t>
            </a:r>
            <a:r>
              <a:rPr lang="en-US" sz="1200">
                <a:solidFill>
                  <a:srgbClr val="FFFFFF"/>
                </a:solidFill>
              </a:rPr>
              <a:t>. In order to make more accurate estimates, we switched to </a:t>
            </a:r>
            <a:r>
              <a:rPr lang="en-US" sz="1200" b="1">
                <a:solidFill>
                  <a:srgbClr val="FFFFFF"/>
                </a:solidFill>
              </a:rPr>
              <a:t>planning poker</a:t>
            </a:r>
            <a:r>
              <a:rPr lang="en-US" sz="1200">
                <a:solidFill>
                  <a:srgbClr val="FFFFFF"/>
                </a:solidFill>
              </a:rPr>
              <a:t>. With planning poker, team members independently selected story points before seeing others’ choice.</a:t>
            </a:r>
            <a:endParaRPr sz="1200">
              <a:solidFill>
                <a:srgbClr val="FFFFFF"/>
              </a:solidFill>
            </a:endParaRPr>
          </a:p>
          <a:p>
            <a:pPr marL="0" lvl="0" indent="0" algn="l" rtl="0">
              <a:lnSpc>
                <a:spcPct val="115000"/>
              </a:lnSpc>
              <a:spcBef>
                <a:spcPts val="900"/>
              </a:spcBef>
              <a:spcAft>
                <a:spcPts val="0"/>
              </a:spcAft>
              <a:buNone/>
            </a:pPr>
            <a:r>
              <a:rPr lang="en-US" sz="1200">
                <a:solidFill>
                  <a:srgbClr val="FFFFFF"/>
                </a:solidFill>
              </a:rPr>
              <a:t>It reduced the chance of one person’s opinion influencing others. </a:t>
            </a:r>
            <a:endParaRPr sz="1050">
              <a:solidFill>
                <a:srgbClr val="000000"/>
              </a:solidFill>
              <a:latin typeface="Arial"/>
              <a:ea typeface="Arial"/>
              <a:cs typeface="Arial"/>
              <a:sym typeface="Arial"/>
            </a:endParaRPr>
          </a:p>
          <a:p>
            <a:pPr marL="0" lvl="0" indent="0" algn="l" rtl="0">
              <a:lnSpc>
                <a:spcPct val="115000"/>
              </a:lnSpc>
              <a:spcBef>
                <a:spcPts val="900"/>
              </a:spcBef>
              <a:spcAft>
                <a:spcPts val="0"/>
              </a:spcAft>
              <a:buNone/>
            </a:pPr>
            <a:r>
              <a:rPr lang="en-US" sz="1200">
                <a:solidFill>
                  <a:srgbClr val="FFFFFF"/>
                </a:solidFill>
              </a:rPr>
              <a:t>It prevented </a:t>
            </a:r>
            <a:r>
              <a:rPr lang="en-US" sz="1200" b="1">
                <a:solidFill>
                  <a:srgbClr val="FFFFFF"/>
                </a:solidFill>
              </a:rPr>
              <a:t>anchoring bias</a:t>
            </a:r>
            <a:r>
              <a:rPr lang="en-US" sz="1200">
                <a:solidFill>
                  <a:srgbClr val="FFFFFF"/>
                </a:solidFill>
              </a:rPr>
              <a:t>.</a:t>
            </a:r>
            <a:endParaRPr sz="1200">
              <a:solidFill>
                <a:srgbClr val="FFFFFF"/>
              </a:solidFill>
            </a:endParaRPr>
          </a:p>
          <a:p>
            <a:pPr marL="0" lvl="0" indent="0" algn="l" rtl="0">
              <a:lnSpc>
                <a:spcPct val="115000"/>
              </a:lnSpc>
              <a:spcBef>
                <a:spcPts val="900"/>
              </a:spcBef>
              <a:spcAft>
                <a:spcPts val="0"/>
              </a:spcAft>
              <a:buNone/>
            </a:pPr>
            <a:r>
              <a:rPr lang="en-US" sz="1200">
                <a:solidFill>
                  <a:srgbClr val="FFFFFF"/>
                </a:solidFill>
              </a:rPr>
              <a:t>This approach really helped us to manage time effectively and refine future estimates.</a:t>
            </a:r>
            <a:endParaRPr sz="1250">
              <a:solidFill>
                <a:srgbClr val="FFFFFF"/>
              </a:solidFill>
              <a:highlight>
                <a:schemeClr val="dk1"/>
              </a:highlight>
              <a:latin typeface="Arial"/>
              <a:ea typeface="Arial"/>
              <a:cs typeface="Arial"/>
              <a:sym typeface="Arial"/>
            </a:endParaRPr>
          </a:p>
          <a:p>
            <a:pPr marL="0" lvl="0" indent="0" algn="l" rtl="0">
              <a:lnSpc>
                <a:spcPct val="115000"/>
              </a:lnSpc>
              <a:spcBef>
                <a:spcPts val="900"/>
              </a:spcBef>
              <a:spcAft>
                <a:spcPts val="0"/>
              </a:spcAft>
              <a:buNone/>
            </a:pPr>
            <a:endParaRPr sz="1250">
              <a:solidFill>
                <a:srgbClr val="FFFFFF"/>
              </a:solidFill>
              <a:highlight>
                <a:schemeClr val="dk1"/>
              </a:highlight>
              <a:latin typeface="Arial"/>
              <a:ea typeface="Arial"/>
              <a:cs typeface="Arial"/>
              <a:sym typeface="Arial"/>
            </a:endParaRPr>
          </a:p>
        </p:txBody>
      </p:sp>
      <p:sp>
        <p:nvSpPr>
          <p:cNvPr id="137" name="Google Shape;137;p18"/>
          <p:cNvSpPr txBox="1">
            <a:spLocks noGrp="1"/>
          </p:cNvSpPr>
          <p:nvPr>
            <p:ph type="sldNum" idx="12"/>
          </p:nvPr>
        </p:nvSpPr>
        <p:spPr>
          <a:xfrm>
            <a:off x="8706791" y="4752130"/>
            <a:ext cx="365100" cy="369300"/>
          </a:xfrm>
          <a:prstGeom prst="rect">
            <a:avLst/>
          </a:prstGeom>
          <a:noFill/>
          <a:ln>
            <a:noFill/>
          </a:ln>
        </p:spPr>
        <p:txBody>
          <a:bodyPr spcFirstLastPara="1" wrap="square" lIns="91400" tIns="91400" rIns="91400" bIns="91400" anchor="t" anchorCtr="0">
            <a:spAutoFit/>
          </a:bodyPr>
          <a:lstStyle/>
          <a:p>
            <a:pPr marL="0" lvl="0" indent="0" algn="r" rtl="0">
              <a:lnSpc>
                <a:spcPct val="100000"/>
              </a:lnSpc>
              <a:spcBef>
                <a:spcPts val="0"/>
              </a:spcBef>
              <a:spcAft>
                <a:spcPts val="0"/>
              </a:spcAft>
              <a:buClr>
                <a:schemeClr val="accent1"/>
              </a:buClr>
              <a:buSzPts val="1200"/>
              <a:buFont typeface="Quicksand"/>
              <a:buNone/>
            </a:pPr>
            <a:fld id="{00000000-1234-1234-1234-123412341234}" type="slidenum">
              <a:rPr lang="en-US" sz="1200">
                <a:solidFill>
                  <a:schemeClr val="accent1"/>
                </a:solidFill>
                <a:latin typeface="Quicksand"/>
                <a:ea typeface="Quicksand"/>
                <a:cs typeface="Quicksand"/>
                <a:sym typeface="Quicksand"/>
              </a:rPr>
              <a:t>6</a:t>
            </a:fld>
            <a:endParaRPr/>
          </a:p>
        </p:txBody>
      </p:sp>
      <p:pic>
        <p:nvPicPr>
          <p:cNvPr id="138" name="Google Shape;138;p18"/>
          <p:cNvPicPr preferRelativeResize="0"/>
          <p:nvPr/>
        </p:nvPicPr>
        <p:blipFill>
          <a:blip r:embed="rId3">
            <a:alphaModFix/>
          </a:blip>
          <a:stretch>
            <a:fillRect/>
          </a:stretch>
        </p:blipFill>
        <p:spPr>
          <a:xfrm>
            <a:off x="6491875" y="1965213"/>
            <a:ext cx="2282375" cy="14109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a:spLocks noGrp="1"/>
          </p:cNvSpPr>
          <p:nvPr>
            <p:ph type="body" idx="1"/>
          </p:nvPr>
        </p:nvSpPr>
        <p:spPr>
          <a:xfrm>
            <a:off x="1226500" y="613250"/>
            <a:ext cx="7107300" cy="4272900"/>
          </a:xfrm>
          <a:prstGeom prst="rect">
            <a:avLst/>
          </a:prstGeom>
          <a:noFill/>
          <a:ln>
            <a:noFill/>
          </a:ln>
        </p:spPr>
        <p:txBody>
          <a:bodyPr spcFirstLastPara="1" wrap="square" lIns="91400" tIns="91400" rIns="91400" bIns="91400" anchor="ctr" anchorCtr="0">
            <a:normAutofit fontScale="85000" lnSpcReduction="20000"/>
          </a:bodyPr>
          <a:lstStyle/>
          <a:p>
            <a:pPr marL="0" marR="0" lvl="0" indent="0" algn="l" rtl="0">
              <a:lnSpc>
                <a:spcPct val="100000"/>
              </a:lnSpc>
              <a:spcBef>
                <a:spcPts val="0"/>
              </a:spcBef>
              <a:spcAft>
                <a:spcPts val="0"/>
              </a:spcAft>
              <a:buNone/>
            </a:pPr>
            <a:r>
              <a:rPr lang="en-US" sz="1200" b="1" i="0">
                <a:solidFill>
                  <a:srgbClr val="FFFFFF"/>
                </a:solidFill>
              </a:rPr>
              <a:t>Sprint 1: Foundations and Core Features</a:t>
            </a: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r>
              <a:rPr lang="en-US" sz="1200" b="1" i="0">
                <a:solidFill>
                  <a:srgbClr val="FFFFFF"/>
                </a:solidFill>
              </a:rPr>
              <a:t>Sprint Planning:</a:t>
            </a:r>
            <a:r>
              <a:rPr lang="en-US" sz="1200" i="0">
                <a:solidFill>
                  <a:srgbClr val="FFFFFF"/>
                </a:solidFill>
              </a:rPr>
              <a:t> </a:t>
            </a:r>
            <a:endParaRPr sz="1200" i="0">
              <a:solidFill>
                <a:srgbClr val="FFFFFF"/>
              </a:solidFill>
            </a:endParaRPr>
          </a:p>
          <a:p>
            <a:pPr marL="0" marR="0" lvl="0" indent="0" algn="l" rtl="0">
              <a:lnSpc>
                <a:spcPct val="100000"/>
              </a:lnSpc>
              <a:spcBef>
                <a:spcPts val="0"/>
              </a:spcBef>
              <a:spcAft>
                <a:spcPts val="0"/>
              </a:spcAft>
              <a:buNone/>
            </a:pPr>
            <a:r>
              <a:rPr lang="en-US" sz="1200" i="0">
                <a:solidFill>
                  <a:srgbClr val="FFFFFF"/>
                </a:solidFill>
              </a:rPr>
              <a:t>Our team prioritized setting up core features, including patient data entry, initial diagnostic algorithms, and database schema. Key security protocols were discussed to ensure basic data protection, and each story was assigned based on effort estimates to establish a strong project foundation.</a:t>
            </a:r>
            <a:endParaRPr sz="1200"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r>
              <a:rPr lang="en-US" sz="1200" b="1" i="0">
                <a:solidFill>
                  <a:srgbClr val="FFFFFF"/>
                </a:solidFill>
              </a:rPr>
              <a:t>Daily Standups: </a:t>
            </a:r>
            <a:r>
              <a:rPr lang="en-US" sz="1200" i="0">
                <a:solidFill>
                  <a:srgbClr val="FFFFFF"/>
                </a:solidFill>
              </a:rPr>
              <a:t>Each day, the team synced on progress, tracking updates to the UI and backend connections and identifying any blockers in data processing.</a:t>
            </a:r>
            <a:endParaRPr sz="1200" i="0">
              <a:solidFill>
                <a:srgbClr val="FFFFFF"/>
              </a:solidFill>
            </a:endParaRPr>
          </a:p>
          <a:p>
            <a:pPr marL="0" marR="0" lvl="0" indent="0" algn="l" rtl="0">
              <a:lnSpc>
                <a:spcPct val="100000"/>
              </a:lnSpc>
              <a:spcBef>
                <a:spcPts val="0"/>
              </a:spcBef>
              <a:spcAft>
                <a:spcPts val="0"/>
              </a:spcAft>
              <a:buNone/>
            </a:pPr>
            <a:endParaRPr sz="1200" i="0">
              <a:solidFill>
                <a:srgbClr val="FFFFFF"/>
              </a:solidFill>
            </a:endParaRPr>
          </a:p>
          <a:p>
            <a:pPr marL="0" marR="0" lvl="0" indent="0" algn="l" rtl="0">
              <a:lnSpc>
                <a:spcPct val="100000"/>
              </a:lnSpc>
              <a:spcBef>
                <a:spcPts val="0"/>
              </a:spcBef>
              <a:spcAft>
                <a:spcPts val="0"/>
              </a:spcAft>
              <a:buNone/>
            </a:pPr>
            <a:r>
              <a:rPr lang="en-US" sz="1200" b="1" i="0">
                <a:solidFill>
                  <a:srgbClr val="FFFFFF"/>
                </a:solidFill>
              </a:rPr>
              <a:t>Backlog Grooming: </a:t>
            </a:r>
            <a:r>
              <a:rPr lang="en-US" sz="1200" i="0">
                <a:solidFill>
                  <a:srgbClr val="FFFFFF"/>
                </a:solidFill>
              </a:rPr>
              <a:t>The Product Owner led a backlog refinement to ensure the initial stories aligned with the project vision, adding details to support future diagnostic features.</a:t>
            </a:r>
            <a:endParaRPr sz="1200"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r>
              <a:rPr lang="en-US" sz="1200" b="1" i="0">
                <a:solidFill>
                  <a:srgbClr val="FFFFFF"/>
                </a:solidFill>
              </a:rPr>
              <a:t>User Stories:</a:t>
            </a: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r>
              <a:rPr lang="en-US" sz="1200" b="1" i="0">
                <a:solidFill>
                  <a:srgbClr val="FFFFFF"/>
                </a:solidFill>
              </a:rPr>
              <a:t>“I want to the AI-powered healthcare diagnostics app to provide reliable and accurate disease detection”</a:t>
            </a:r>
            <a:endParaRPr sz="1200" b="1" i="0">
              <a:solidFill>
                <a:srgbClr val="FFFFFF"/>
              </a:solidFill>
            </a:endParaRPr>
          </a:p>
          <a:p>
            <a:pPr marL="0" marR="0" lvl="0" indent="0" algn="l" rtl="0">
              <a:lnSpc>
                <a:spcPct val="100000"/>
              </a:lnSpc>
              <a:spcBef>
                <a:spcPts val="0"/>
              </a:spcBef>
              <a:spcAft>
                <a:spcPts val="0"/>
              </a:spcAft>
              <a:buNone/>
            </a:pPr>
            <a:r>
              <a:rPr lang="en-US" sz="1200" b="1" i="0">
                <a:solidFill>
                  <a:srgbClr val="FFFFFF"/>
                </a:solidFill>
              </a:rPr>
              <a:t>“I want to access AI-generated diagnostic recommendations from patient data”</a:t>
            </a:r>
            <a:endParaRPr sz="1200" b="1" i="0">
              <a:solidFill>
                <a:srgbClr val="FFFFFF"/>
              </a:solidFill>
            </a:endParaRPr>
          </a:p>
          <a:p>
            <a:pPr marL="0" marR="0" lvl="0" indent="0" algn="l" rtl="0">
              <a:lnSpc>
                <a:spcPct val="100000"/>
              </a:lnSpc>
              <a:spcBef>
                <a:spcPts val="0"/>
              </a:spcBef>
              <a:spcAft>
                <a:spcPts val="0"/>
              </a:spcAft>
              <a:buNone/>
            </a:pPr>
            <a:r>
              <a:rPr lang="en-US" sz="1200" b="1" i="0">
                <a:solidFill>
                  <a:srgbClr val="FFFFFF"/>
                </a:solidFill>
              </a:rPr>
              <a:t>“The AI-powered diagnostic app to integrate medical imaging (X-rays, CT scans, MRI) with AI-based analysis”</a:t>
            </a:r>
            <a:endParaRPr sz="1200" b="1" i="0">
              <a:solidFill>
                <a:srgbClr val="FFFFFF"/>
              </a:solidFill>
            </a:endParaRPr>
          </a:p>
          <a:p>
            <a:pPr marL="0" marR="0" lvl="0" indent="0" algn="l" rtl="0">
              <a:lnSpc>
                <a:spcPct val="100000"/>
              </a:lnSpc>
              <a:spcBef>
                <a:spcPts val="0"/>
              </a:spcBef>
              <a:spcAft>
                <a:spcPts val="0"/>
              </a:spcAft>
              <a:buNone/>
            </a:pPr>
            <a:endParaRPr sz="1200"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r>
              <a:rPr lang="en-US" sz="1200" b="1" i="0">
                <a:solidFill>
                  <a:srgbClr val="FFFFFF"/>
                </a:solidFill>
              </a:rPr>
              <a:t>Sprint Review &amp; Retrospective: </a:t>
            </a: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r>
              <a:rPr lang="en-US" sz="1200" i="0">
                <a:solidFill>
                  <a:srgbClr val="FFFFFF"/>
                </a:solidFill>
              </a:rPr>
              <a:t>Demoed the app’s initial patient data input interface and basic diagnostic algorithm. Stakeholder feedback highlighted the need for improvements in UI clarity. The retrospective focused on cross-functional collaboration and laying out security protocols for further iterations.</a:t>
            </a:r>
            <a:endParaRPr sz="1100" i="0">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endParaRPr sz="1100" b="1" i="0">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accent1"/>
              </a:buClr>
              <a:buSzPct val="81000"/>
              <a:buFont typeface="Quicksand"/>
              <a:buNone/>
            </a:pPr>
            <a:endParaRPr sz="1200" b="1" i="0">
              <a:solidFill>
                <a:srgbClr val="FFFFFF"/>
              </a:solidFill>
            </a:endParaRPr>
          </a:p>
          <a:p>
            <a:pPr marL="0" marR="0" lvl="0" indent="0" algn="l" rtl="0">
              <a:lnSpc>
                <a:spcPct val="100000"/>
              </a:lnSpc>
              <a:spcBef>
                <a:spcPts val="0"/>
              </a:spcBef>
              <a:spcAft>
                <a:spcPts val="0"/>
              </a:spcAft>
              <a:buClr>
                <a:schemeClr val="accent1"/>
              </a:buClr>
              <a:buSzPct val="70000"/>
              <a:buFont typeface="Helvetica Neue"/>
              <a:buNone/>
            </a:pPr>
            <a:endParaRPr/>
          </a:p>
        </p:txBody>
      </p:sp>
      <p:sp>
        <p:nvSpPr>
          <p:cNvPr id="144" name="Google Shape;144;p19"/>
          <p:cNvSpPr txBox="1">
            <a:spLocks noGrp="1"/>
          </p:cNvSpPr>
          <p:nvPr>
            <p:ph type="sldNum" idx="12"/>
          </p:nvPr>
        </p:nvSpPr>
        <p:spPr>
          <a:xfrm>
            <a:off x="8791549" y="4752130"/>
            <a:ext cx="280309" cy="360651"/>
          </a:xfrm>
          <a:prstGeom prst="rect">
            <a:avLst/>
          </a:prstGeom>
          <a:noFill/>
          <a:ln>
            <a:noFill/>
          </a:ln>
        </p:spPr>
        <p:txBody>
          <a:bodyPr spcFirstLastPara="1" wrap="square" lIns="91400" tIns="91400" rIns="91400" bIns="91400" anchor="t" anchorCtr="0">
            <a:spAutoFit/>
          </a:bodyPr>
          <a:lstStyle/>
          <a:p>
            <a:pPr marL="0" lvl="0" indent="0" algn="r" rtl="0">
              <a:lnSpc>
                <a:spcPct val="100000"/>
              </a:lnSpc>
              <a:spcBef>
                <a:spcPts val="0"/>
              </a:spcBef>
              <a:spcAft>
                <a:spcPts val="0"/>
              </a:spcAft>
              <a:buClr>
                <a:schemeClr val="accent1"/>
              </a:buClr>
              <a:buSzPts val="1200"/>
              <a:buFont typeface="Quicksand"/>
              <a:buNone/>
            </a:pPr>
            <a:fld id="{00000000-1234-1234-1234-123412341234}" type="slidenum">
              <a:rPr lang="en-US" sz="1200">
                <a:solidFill>
                  <a:schemeClr val="accent1"/>
                </a:solidFill>
                <a:latin typeface="Quicksand"/>
                <a:ea typeface="Quicksand"/>
                <a:cs typeface="Quicksand"/>
                <a:sym typeface="Quicksand"/>
              </a:rPr>
              <a:t>7</a:t>
            </a:fld>
            <a:endParaRPr/>
          </a:p>
        </p:txBody>
      </p:sp>
      <p:sp>
        <p:nvSpPr>
          <p:cNvPr id="145" name="Google Shape;145;p19"/>
          <p:cNvSpPr txBox="1"/>
          <p:nvPr/>
        </p:nvSpPr>
        <p:spPr>
          <a:xfrm>
            <a:off x="1226500" y="176150"/>
            <a:ext cx="65304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chemeClr val="accent1"/>
                </a:solidFill>
                <a:latin typeface="Quicksand"/>
                <a:ea typeface="Quicksand"/>
                <a:cs typeface="Quicksand"/>
                <a:sym typeface="Quicksand"/>
              </a:rPr>
              <a:t>Sprint Stories Summary</a:t>
            </a:r>
            <a:endParaRPr sz="1900">
              <a:solidFill>
                <a:schemeClr val="accent1"/>
              </a:solidFill>
              <a:latin typeface="Quicksand"/>
              <a:ea typeface="Quicksand"/>
              <a:cs typeface="Quicksand"/>
              <a:sym typeface="Quicksand"/>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body" idx="1"/>
          </p:nvPr>
        </p:nvSpPr>
        <p:spPr>
          <a:xfrm>
            <a:off x="1226500" y="613250"/>
            <a:ext cx="7107300" cy="4272900"/>
          </a:xfrm>
          <a:prstGeom prst="rect">
            <a:avLst/>
          </a:prstGeom>
          <a:noFill/>
          <a:ln w="28575" cap="flat" cmpd="sng">
            <a:solidFill>
              <a:srgbClr val="000000"/>
            </a:solidFill>
            <a:prstDash val="solid"/>
            <a:round/>
            <a:headEnd type="none" w="sm" len="sm"/>
            <a:tailEnd type="none" w="sm" len="sm"/>
          </a:ln>
        </p:spPr>
        <p:txBody>
          <a:bodyPr spcFirstLastPara="1" wrap="square" lIns="91400" tIns="91400" rIns="91400" bIns="91400" anchor="ctr" anchorCtr="0">
            <a:normAutofit fontScale="85000" lnSpcReduction="20000"/>
          </a:bodyPr>
          <a:lstStyle/>
          <a:p>
            <a:pPr marL="0" marR="0" lvl="0" indent="0" algn="l" rtl="0">
              <a:lnSpc>
                <a:spcPct val="100000"/>
              </a:lnSpc>
              <a:spcBef>
                <a:spcPts val="0"/>
              </a:spcBef>
              <a:spcAft>
                <a:spcPts val="0"/>
              </a:spcAft>
              <a:buNone/>
            </a:pPr>
            <a:r>
              <a:rPr lang="en-US" sz="1317" b="1" i="0">
                <a:solidFill>
                  <a:srgbClr val="FFFFFF"/>
                </a:solidFill>
              </a:rPr>
              <a:t>Sprint 2: Patient Management and Diagnostic Accuracy</a:t>
            </a:r>
            <a:endParaRPr sz="1317"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r>
              <a:rPr lang="en-US" sz="1200" b="1" i="0">
                <a:solidFill>
                  <a:srgbClr val="FFFFFF"/>
                </a:solidFill>
              </a:rPr>
              <a:t>Sprint Planning: </a:t>
            </a: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r>
              <a:rPr lang="en-US" sz="1317" i="0">
                <a:solidFill>
                  <a:srgbClr val="FFFFFF"/>
                </a:solidFill>
              </a:rPr>
              <a:t>This sprint focused on refining the diagnostic algorithm for higher accuracy and adding patient management tools like a treatment tracking dashboard. Our team discussed dependencies between back-end and front-end tasks, breaking down stories to ensure a smooth workflow with accurate, informative diagnostic results.</a:t>
            </a:r>
            <a:endParaRPr sz="1317"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r>
              <a:rPr lang="en-US" sz="1200" b="1" i="0">
                <a:solidFill>
                  <a:srgbClr val="FFFFFF"/>
                </a:solidFill>
              </a:rPr>
              <a:t>User Stories:</a:t>
            </a: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lvl="0" indent="0" algn="l" rtl="0">
              <a:lnSpc>
                <a:spcPct val="115000"/>
              </a:lnSpc>
              <a:spcBef>
                <a:spcPts val="0"/>
              </a:spcBef>
              <a:spcAft>
                <a:spcPts val="0"/>
              </a:spcAft>
              <a:buNone/>
            </a:pPr>
            <a:r>
              <a:rPr lang="en-US" sz="1317" i="0">
                <a:solidFill>
                  <a:srgbClr val="FFFFFF"/>
                </a:solidFill>
              </a:rPr>
              <a:t>‘The app to allow me to track medication adherence and reminders.’</a:t>
            </a:r>
            <a:endParaRPr sz="1317" i="0">
              <a:solidFill>
                <a:srgbClr val="FFFFFF"/>
              </a:solidFill>
            </a:endParaRPr>
          </a:p>
          <a:p>
            <a:pPr marL="0" lvl="0" indent="0" algn="l" rtl="0">
              <a:lnSpc>
                <a:spcPct val="115000"/>
              </a:lnSpc>
              <a:spcBef>
                <a:spcPts val="0"/>
              </a:spcBef>
              <a:spcAft>
                <a:spcPts val="0"/>
              </a:spcAft>
              <a:buNone/>
            </a:pPr>
            <a:r>
              <a:rPr lang="en-US" sz="1317" i="0">
                <a:solidFill>
                  <a:srgbClr val="FFFFFF"/>
                </a:solidFill>
              </a:rPr>
              <a:t>‘The app to help me track my treatment progress and compare my current condition with  past diagnostics’</a:t>
            </a:r>
            <a:endParaRPr sz="1317" i="0">
              <a:solidFill>
                <a:srgbClr val="FFFFFF"/>
              </a:solidFill>
            </a:endParaRPr>
          </a:p>
          <a:p>
            <a:pPr marL="0" lvl="0" indent="0" algn="l" rtl="0">
              <a:lnSpc>
                <a:spcPct val="115000"/>
              </a:lnSpc>
              <a:spcBef>
                <a:spcPts val="0"/>
              </a:spcBef>
              <a:spcAft>
                <a:spcPts val="0"/>
              </a:spcAft>
              <a:buNone/>
            </a:pPr>
            <a:r>
              <a:rPr lang="en-US" sz="1317" i="0">
                <a:solidFill>
                  <a:srgbClr val="FFFFFF"/>
                </a:solidFill>
              </a:rPr>
              <a:t>‘I want a database schema that stores appointment details (such as date, time, type of appointment, and diagnosis type)’</a:t>
            </a:r>
            <a:endParaRPr sz="1317" i="0">
              <a:solidFill>
                <a:srgbClr val="FFFFFF"/>
              </a:solidFill>
            </a:endParaRPr>
          </a:p>
          <a:p>
            <a:pPr marL="0" lvl="0" indent="0" algn="l" rtl="0">
              <a:lnSpc>
                <a:spcPct val="115000"/>
              </a:lnSpc>
              <a:spcBef>
                <a:spcPts val="0"/>
              </a:spcBef>
              <a:spcAft>
                <a:spcPts val="0"/>
              </a:spcAft>
              <a:buNone/>
            </a:pPr>
            <a:r>
              <a:rPr lang="en-US" sz="1317" i="0">
                <a:solidFill>
                  <a:srgbClr val="FFFFFF"/>
                </a:solidFill>
              </a:rPr>
              <a:t>‘The app to send me reminders for upcoming appointments related to my diagnosis’</a:t>
            </a:r>
            <a:endParaRPr sz="917" i="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200"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r>
              <a:rPr lang="en-US" sz="1200" b="1" i="0">
                <a:solidFill>
                  <a:srgbClr val="FFFFFF"/>
                </a:solidFill>
              </a:rPr>
              <a:t>Sprint Review &amp; Retrospective: </a:t>
            </a: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r>
              <a:rPr lang="en-US" sz="1317" i="0">
                <a:solidFill>
                  <a:srgbClr val="FFFFFF"/>
                </a:solidFill>
              </a:rPr>
              <a:t>The team showcased the diagnostic algorithm with confidence scores and the initial patient management dashboard, allowing users to track treatment progress. Stakeholders provided feedback on displaying diagnostic explanations more clearly. The team planned better coordination for algorithm and UI improvements.</a:t>
            </a:r>
            <a:endParaRPr sz="1217" i="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Clr>
                <a:schemeClr val="accent1"/>
              </a:buClr>
              <a:buSzPct val="70000"/>
              <a:buFont typeface="Helvetica Neue"/>
              <a:buNone/>
            </a:pPr>
            <a:endParaRPr/>
          </a:p>
        </p:txBody>
      </p:sp>
      <p:sp>
        <p:nvSpPr>
          <p:cNvPr id="151" name="Google Shape;151;p20"/>
          <p:cNvSpPr txBox="1">
            <a:spLocks noGrp="1"/>
          </p:cNvSpPr>
          <p:nvPr>
            <p:ph type="sldNum" idx="12"/>
          </p:nvPr>
        </p:nvSpPr>
        <p:spPr>
          <a:xfrm>
            <a:off x="8791549" y="4752130"/>
            <a:ext cx="280200" cy="369300"/>
          </a:xfrm>
          <a:prstGeom prst="rect">
            <a:avLst/>
          </a:prstGeom>
          <a:noFill/>
          <a:ln>
            <a:noFill/>
          </a:ln>
        </p:spPr>
        <p:txBody>
          <a:bodyPr spcFirstLastPara="1" wrap="square" lIns="91400" tIns="91400" rIns="91400" bIns="91400" anchor="t" anchorCtr="0">
            <a:spAutoFit/>
          </a:bodyPr>
          <a:lstStyle/>
          <a:p>
            <a:pPr marL="0" lvl="0" indent="0" algn="r" rtl="0">
              <a:lnSpc>
                <a:spcPct val="100000"/>
              </a:lnSpc>
              <a:spcBef>
                <a:spcPts val="0"/>
              </a:spcBef>
              <a:spcAft>
                <a:spcPts val="0"/>
              </a:spcAft>
              <a:buClr>
                <a:schemeClr val="accent1"/>
              </a:buClr>
              <a:buSzPts val="1200"/>
              <a:buFont typeface="Quicksand"/>
              <a:buNone/>
            </a:pPr>
            <a:fld id="{00000000-1234-1234-1234-123412341234}" type="slidenum">
              <a:rPr lang="en-US" sz="1200">
                <a:solidFill>
                  <a:schemeClr val="accent1"/>
                </a:solidFill>
                <a:latin typeface="Quicksand"/>
                <a:ea typeface="Quicksand"/>
                <a:cs typeface="Quicksand"/>
                <a:sym typeface="Quicksand"/>
              </a:rPr>
              <a:t>8</a:t>
            </a:fld>
            <a:endParaRPr/>
          </a:p>
        </p:txBody>
      </p:sp>
      <p:sp>
        <p:nvSpPr>
          <p:cNvPr id="152" name="Google Shape;152;p20"/>
          <p:cNvSpPr txBox="1"/>
          <p:nvPr/>
        </p:nvSpPr>
        <p:spPr>
          <a:xfrm>
            <a:off x="1226500" y="176150"/>
            <a:ext cx="65304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chemeClr val="accent1"/>
                </a:solidFill>
                <a:latin typeface="Quicksand"/>
                <a:ea typeface="Quicksand"/>
                <a:cs typeface="Quicksand"/>
                <a:sym typeface="Quicksand"/>
              </a:rPr>
              <a:t>Sprint Stories Summary</a:t>
            </a:r>
            <a:endParaRPr sz="1900">
              <a:solidFill>
                <a:schemeClr val="accent1"/>
              </a:solidFill>
              <a:latin typeface="Quicksand"/>
              <a:ea typeface="Quicksand"/>
              <a:cs typeface="Quicksand"/>
              <a:sym typeface="Quicksand"/>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body" idx="1"/>
          </p:nvPr>
        </p:nvSpPr>
        <p:spPr>
          <a:xfrm>
            <a:off x="1226500" y="613250"/>
            <a:ext cx="7107300" cy="4272900"/>
          </a:xfrm>
          <a:prstGeom prst="rect">
            <a:avLst/>
          </a:prstGeom>
          <a:noFill/>
          <a:ln>
            <a:noFill/>
          </a:ln>
        </p:spPr>
        <p:txBody>
          <a:bodyPr spcFirstLastPara="1" wrap="square" lIns="91400" tIns="91400" rIns="91400" bIns="91400" anchor="ctr" anchorCtr="0">
            <a:normAutofit lnSpcReduction="10000"/>
          </a:bodyPr>
          <a:lstStyle/>
          <a:p>
            <a:pPr marL="0" marR="0" lvl="0" indent="0" algn="l" rtl="0">
              <a:lnSpc>
                <a:spcPct val="100000"/>
              </a:lnSpc>
              <a:spcBef>
                <a:spcPts val="0"/>
              </a:spcBef>
              <a:spcAft>
                <a:spcPts val="0"/>
              </a:spcAft>
              <a:buNone/>
            </a:pPr>
            <a:r>
              <a:rPr lang="en-US" sz="1200" b="1" i="0">
                <a:solidFill>
                  <a:srgbClr val="FFFFFF"/>
                </a:solidFill>
              </a:rPr>
              <a:t>Sprint 3: Cross-Platform Compatibility</a:t>
            </a: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r>
              <a:rPr lang="en-US" sz="1200" b="1" i="0">
                <a:solidFill>
                  <a:srgbClr val="FFFFFF"/>
                </a:solidFill>
              </a:rPr>
              <a:t>Sprint Planning: </a:t>
            </a:r>
            <a:endParaRPr sz="1200" b="1" i="0">
              <a:solidFill>
                <a:srgbClr val="FFFFFF"/>
              </a:solidFill>
            </a:endParaRPr>
          </a:p>
          <a:p>
            <a:pPr marL="0" marR="0" lvl="0" indent="0" algn="l" rtl="0">
              <a:lnSpc>
                <a:spcPct val="100000"/>
              </a:lnSpc>
              <a:spcBef>
                <a:spcPts val="0"/>
              </a:spcBef>
              <a:spcAft>
                <a:spcPts val="0"/>
              </a:spcAft>
              <a:buNone/>
            </a:pPr>
            <a:endParaRPr sz="1200" i="0">
              <a:solidFill>
                <a:srgbClr val="FFFFFF"/>
              </a:solidFill>
            </a:endParaRPr>
          </a:p>
          <a:p>
            <a:pPr marL="0" marR="0" lvl="0" indent="0" algn="l" rtl="0">
              <a:lnSpc>
                <a:spcPct val="100000"/>
              </a:lnSpc>
              <a:spcBef>
                <a:spcPts val="0"/>
              </a:spcBef>
              <a:spcAft>
                <a:spcPts val="0"/>
              </a:spcAft>
              <a:buNone/>
            </a:pPr>
            <a:r>
              <a:rPr lang="en-US" sz="1200" i="0">
                <a:solidFill>
                  <a:srgbClr val="FFFFFF"/>
                </a:solidFill>
              </a:rPr>
              <a:t>The goal was to make the app functional across iOS, Android, and web platforms. The team prioritized stories for platform-specific adjustments and responsive design. A testing strategy was outlined to catch compatibility issues, with extra time allocated for adjustments on different devices.</a:t>
            </a:r>
            <a:endParaRPr sz="1200" i="0">
              <a:solidFill>
                <a:srgbClr val="FFFFFF"/>
              </a:solidFill>
            </a:endParaRPr>
          </a:p>
          <a:p>
            <a:pPr marL="0" marR="0" lvl="0" indent="0" algn="l" rtl="0">
              <a:lnSpc>
                <a:spcPct val="100000"/>
              </a:lnSpc>
              <a:spcBef>
                <a:spcPts val="0"/>
              </a:spcBef>
              <a:spcAft>
                <a:spcPts val="0"/>
              </a:spcAft>
              <a:buNone/>
            </a:pPr>
            <a:endParaRPr sz="1200" i="0">
              <a:solidFill>
                <a:srgbClr val="FFFFFF"/>
              </a:solidFill>
            </a:endParaRPr>
          </a:p>
          <a:p>
            <a:pPr marL="0" marR="0" lvl="0" indent="0" algn="l" rtl="0">
              <a:lnSpc>
                <a:spcPct val="100000"/>
              </a:lnSpc>
              <a:spcBef>
                <a:spcPts val="0"/>
              </a:spcBef>
              <a:spcAft>
                <a:spcPts val="0"/>
              </a:spcAft>
              <a:buNone/>
            </a:pPr>
            <a:r>
              <a:rPr lang="en-US" sz="1200" b="1" i="0">
                <a:solidFill>
                  <a:srgbClr val="FFFFFF"/>
                </a:solidFill>
              </a:rPr>
              <a:t>User Stories:</a:t>
            </a:r>
            <a:endParaRPr sz="1200" b="1" i="0">
              <a:solidFill>
                <a:srgbClr val="FFFFFF"/>
              </a:solidFill>
            </a:endParaRPr>
          </a:p>
          <a:p>
            <a:pPr marL="0" marR="0" lvl="0" indent="0" algn="l" rtl="0">
              <a:lnSpc>
                <a:spcPct val="100000"/>
              </a:lnSpc>
              <a:spcBef>
                <a:spcPts val="0"/>
              </a:spcBef>
              <a:spcAft>
                <a:spcPts val="0"/>
              </a:spcAft>
              <a:buNone/>
            </a:pPr>
            <a:endParaRPr sz="1200" i="0">
              <a:solidFill>
                <a:srgbClr val="FFFFFF"/>
              </a:solidFill>
            </a:endParaRPr>
          </a:p>
          <a:p>
            <a:pPr marL="0" marR="0" lvl="0" indent="0" algn="l" rtl="0">
              <a:lnSpc>
                <a:spcPct val="100000"/>
              </a:lnSpc>
              <a:spcBef>
                <a:spcPts val="0"/>
              </a:spcBef>
              <a:spcAft>
                <a:spcPts val="0"/>
              </a:spcAft>
              <a:buNone/>
            </a:pPr>
            <a:r>
              <a:rPr lang="en-US" sz="1200" i="0">
                <a:solidFill>
                  <a:srgbClr val="FFFFFF"/>
                </a:solidFill>
              </a:rPr>
              <a:t>“I want the app to be able to used on different type of phones”</a:t>
            </a:r>
            <a:endParaRPr sz="1200" i="0">
              <a:solidFill>
                <a:srgbClr val="FFFFFF"/>
              </a:solidFill>
            </a:endParaRPr>
          </a:p>
          <a:p>
            <a:pPr marL="0" lvl="0" indent="0" algn="l" rtl="0">
              <a:lnSpc>
                <a:spcPct val="115000"/>
              </a:lnSpc>
              <a:spcBef>
                <a:spcPts val="0"/>
              </a:spcBef>
              <a:spcAft>
                <a:spcPts val="0"/>
              </a:spcAft>
              <a:buNone/>
            </a:pPr>
            <a:r>
              <a:rPr lang="en-US" sz="1200" i="0">
                <a:solidFill>
                  <a:srgbClr val="FFFFFF"/>
                </a:solidFill>
              </a:rPr>
              <a:t>‘Need the app to be compatible with our existing hospital information system’</a:t>
            </a:r>
            <a:endParaRPr sz="1200" i="0">
              <a:solidFill>
                <a:srgbClr val="FFFFFF"/>
              </a:solidFill>
            </a:endParaRPr>
          </a:p>
          <a:p>
            <a:pPr marL="0" marR="0" lvl="0" indent="0" algn="l" rtl="0">
              <a:lnSpc>
                <a:spcPct val="100000"/>
              </a:lnSpc>
              <a:spcBef>
                <a:spcPts val="0"/>
              </a:spcBef>
              <a:spcAft>
                <a:spcPts val="0"/>
              </a:spcAft>
              <a:buNone/>
            </a:pPr>
            <a:endParaRPr sz="1200" i="0">
              <a:solidFill>
                <a:srgbClr val="FFFFFF"/>
              </a:solidFill>
            </a:endParaRPr>
          </a:p>
          <a:p>
            <a:pPr marL="0" marR="0" lvl="0" indent="0" algn="l" rtl="0">
              <a:lnSpc>
                <a:spcPct val="100000"/>
              </a:lnSpc>
              <a:spcBef>
                <a:spcPts val="0"/>
              </a:spcBef>
              <a:spcAft>
                <a:spcPts val="0"/>
              </a:spcAft>
              <a:buNone/>
            </a:pPr>
            <a:r>
              <a:rPr lang="en-US" sz="1200" b="1" i="0">
                <a:solidFill>
                  <a:srgbClr val="FFFFFF"/>
                </a:solidFill>
              </a:rPr>
              <a:t>Sprint Review &amp; Retrospective: </a:t>
            </a:r>
            <a:endParaRPr sz="1200" b="1" i="0">
              <a:solidFill>
                <a:srgbClr val="FFFFFF"/>
              </a:solidFill>
            </a:endParaRPr>
          </a:p>
          <a:p>
            <a:pPr marL="0" marR="0" lvl="0" indent="0" algn="l" rtl="0">
              <a:lnSpc>
                <a:spcPct val="100000"/>
              </a:lnSpc>
              <a:spcBef>
                <a:spcPts val="0"/>
              </a:spcBef>
              <a:spcAft>
                <a:spcPts val="0"/>
              </a:spcAft>
              <a:buNone/>
            </a:pPr>
            <a:endParaRPr sz="1200" i="0">
              <a:solidFill>
                <a:srgbClr val="FFFFFF"/>
              </a:solidFill>
            </a:endParaRPr>
          </a:p>
          <a:p>
            <a:pPr marL="0" marR="0" lvl="0" indent="0" algn="l" rtl="0">
              <a:lnSpc>
                <a:spcPct val="100000"/>
              </a:lnSpc>
              <a:spcBef>
                <a:spcPts val="0"/>
              </a:spcBef>
              <a:spcAft>
                <a:spcPts val="0"/>
              </a:spcAft>
              <a:buNone/>
            </a:pPr>
            <a:r>
              <a:rPr lang="en-US" sz="1200" i="0">
                <a:solidFill>
                  <a:srgbClr val="FFFFFF"/>
                </a:solidFill>
              </a:rPr>
              <a:t>The demo included app performance across multiple platforms and devices. Feedback centered on minor adjustments for device consistency. The retrospective highlighted the need to integrate compatibility testing earlier in the sprint to address inconsistencies promptly.</a:t>
            </a:r>
            <a:endParaRPr sz="1100" i="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None/>
            </a:pPr>
            <a:endParaRPr sz="1200" b="1" i="0">
              <a:solidFill>
                <a:srgbClr val="FFFFFF"/>
              </a:solidFill>
            </a:endParaRPr>
          </a:p>
          <a:p>
            <a:pPr marL="0" marR="0" lvl="0" indent="0" algn="l" rtl="0">
              <a:lnSpc>
                <a:spcPct val="100000"/>
              </a:lnSpc>
              <a:spcBef>
                <a:spcPts val="0"/>
              </a:spcBef>
              <a:spcAft>
                <a:spcPts val="0"/>
              </a:spcAft>
              <a:buClr>
                <a:schemeClr val="accent1"/>
              </a:buClr>
              <a:buSzPts val="1960"/>
              <a:buFont typeface="Helvetica Neue"/>
              <a:buNone/>
            </a:pPr>
            <a:endParaRPr/>
          </a:p>
        </p:txBody>
      </p:sp>
      <p:sp>
        <p:nvSpPr>
          <p:cNvPr id="158" name="Google Shape;158;p21"/>
          <p:cNvSpPr txBox="1">
            <a:spLocks noGrp="1"/>
          </p:cNvSpPr>
          <p:nvPr>
            <p:ph type="sldNum" idx="12"/>
          </p:nvPr>
        </p:nvSpPr>
        <p:spPr>
          <a:xfrm>
            <a:off x="8791549" y="4752130"/>
            <a:ext cx="280200" cy="369300"/>
          </a:xfrm>
          <a:prstGeom prst="rect">
            <a:avLst/>
          </a:prstGeom>
          <a:noFill/>
          <a:ln>
            <a:noFill/>
          </a:ln>
        </p:spPr>
        <p:txBody>
          <a:bodyPr spcFirstLastPara="1" wrap="square" lIns="91400" tIns="91400" rIns="91400" bIns="91400" anchor="t" anchorCtr="0">
            <a:spAutoFit/>
          </a:bodyPr>
          <a:lstStyle/>
          <a:p>
            <a:pPr marL="0" lvl="0" indent="0" algn="r" rtl="0">
              <a:lnSpc>
                <a:spcPct val="100000"/>
              </a:lnSpc>
              <a:spcBef>
                <a:spcPts val="0"/>
              </a:spcBef>
              <a:spcAft>
                <a:spcPts val="0"/>
              </a:spcAft>
              <a:buClr>
                <a:schemeClr val="accent1"/>
              </a:buClr>
              <a:buSzPts val="1200"/>
              <a:buFont typeface="Quicksand"/>
              <a:buNone/>
            </a:pPr>
            <a:fld id="{00000000-1234-1234-1234-123412341234}" type="slidenum">
              <a:rPr lang="en-US" sz="1200">
                <a:solidFill>
                  <a:schemeClr val="accent1"/>
                </a:solidFill>
                <a:latin typeface="Quicksand"/>
                <a:ea typeface="Quicksand"/>
                <a:cs typeface="Quicksand"/>
                <a:sym typeface="Quicksand"/>
              </a:rPr>
              <a:t>9</a:t>
            </a:fld>
            <a:endParaRPr/>
          </a:p>
        </p:txBody>
      </p:sp>
      <p:sp>
        <p:nvSpPr>
          <p:cNvPr id="159" name="Google Shape;159;p21"/>
          <p:cNvSpPr txBox="1"/>
          <p:nvPr/>
        </p:nvSpPr>
        <p:spPr>
          <a:xfrm>
            <a:off x="1226500" y="176150"/>
            <a:ext cx="65304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chemeClr val="accent1"/>
                </a:solidFill>
                <a:latin typeface="Quicksand"/>
                <a:ea typeface="Quicksand"/>
                <a:cs typeface="Quicksand"/>
                <a:sym typeface="Quicksand"/>
              </a:rPr>
              <a:t>Sprint Stories Summary</a:t>
            </a:r>
            <a:endParaRPr sz="1900">
              <a:solidFill>
                <a:schemeClr val="accent1"/>
              </a:solidFill>
              <a:latin typeface="Quicksand"/>
              <a:ea typeface="Quicksand"/>
              <a:cs typeface="Quicksand"/>
              <a:sym typeface="Quicksand"/>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Eleanor template">
  <a:themeElements>
    <a:clrScheme name="Eleanor template">
      <a:dk1>
        <a:srgbClr val="2E3037"/>
      </a:dk1>
      <a:lt1>
        <a:srgbClr val="2E3037"/>
      </a:lt1>
      <a:dk2>
        <a:srgbClr val="A7A7A7"/>
      </a:dk2>
      <a:lt2>
        <a:srgbClr val="535353"/>
      </a:lt2>
      <a:accent1>
        <a:srgbClr val="39C0BA"/>
      </a:accent1>
      <a:accent2>
        <a:srgbClr val="90E6E2"/>
      </a:accent2>
      <a:accent3>
        <a:srgbClr val="F35B69"/>
      </a:accent3>
      <a:accent4>
        <a:srgbClr val="FAB2B9"/>
      </a:accent4>
      <a:accent5>
        <a:srgbClr val="999FA9"/>
      </a:accent5>
      <a:accent6>
        <a:srgbClr val="E2E7E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leanor template">
  <a:themeElements>
    <a:clrScheme name="Eleanor template">
      <a:dk1>
        <a:srgbClr val="000000"/>
      </a:dk1>
      <a:lt1>
        <a:srgbClr val="FFFFFF"/>
      </a:lt1>
      <a:dk2>
        <a:srgbClr val="A7A7A7"/>
      </a:dk2>
      <a:lt2>
        <a:srgbClr val="535353"/>
      </a:lt2>
      <a:accent1>
        <a:srgbClr val="39C0BA"/>
      </a:accent1>
      <a:accent2>
        <a:srgbClr val="90E6E2"/>
      </a:accent2>
      <a:accent3>
        <a:srgbClr val="F35B69"/>
      </a:accent3>
      <a:accent4>
        <a:srgbClr val="FAB2B9"/>
      </a:accent4>
      <a:accent5>
        <a:srgbClr val="999FA9"/>
      </a:accent5>
      <a:accent6>
        <a:srgbClr val="E2E7E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1824</Words>
  <Application>Microsoft Macintosh PowerPoint</Application>
  <PresentationFormat>On-screen Show (16:9)</PresentationFormat>
  <Paragraphs>223</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Helvetica Neue</vt:lpstr>
      <vt:lpstr>Quicksand</vt:lpstr>
      <vt:lpstr>Arial</vt:lpstr>
      <vt:lpstr>Eleanor template</vt:lpstr>
      <vt:lpstr>AI-powered Healthcare Diagnostics Scrum Project Team Go: Kehan Tang, Lin Yang, Yuyan Li, Zhilin Li, Zhaoju Liu, Niharika Labhsetwar </vt:lpstr>
      <vt:lpstr>PowerPoint Presentation</vt:lpstr>
      <vt:lpstr>Five Product Key Features</vt:lpstr>
      <vt:lpstr>Our Team’s Scrum Process</vt:lpstr>
      <vt:lpstr>Team structure and Scrum events</vt:lpstr>
      <vt:lpstr>Estimation 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Faced</vt:lpstr>
      <vt:lpstr>Challenges Faced</vt:lpstr>
      <vt:lpstr>Lesson Learned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NIHARIKA LABHSETWAR</cp:lastModifiedBy>
  <cp:revision>1</cp:revision>
  <dcterms:modified xsi:type="dcterms:W3CDTF">2025-01-05T19:42:07Z</dcterms:modified>
</cp:coreProperties>
</file>