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85" r:id="rId5"/>
    <p:sldId id="286" r:id="rId6"/>
    <p:sldId id="262" r:id="rId7"/>
    <p:sldId id="263" r:id="rId8"/>
    <p:sldId id="288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508" autoAdjust="0"/>
  </p:normalViewPr>
  <p:slideViewPr>
    <p:cSldViewPr>
      <p:cViewPr varScale="1">
        <p:scale>
          <a:sx n="60" d="100"/>
          <a:sy n="60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Web Service</a:t>
            </a:r>
            <a:br>
              <a:rPr lang="en-US" sz="6000" dirty="0" smtClean="0"/>
            </a:br>
            <a:r>
              <a:rPr lang="en-US" sz="6000" dirty="0" smtClean="0"/>
              <a:t>Course Intro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2015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6200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 Lecturer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 Course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Course Content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Lecturer</a:t>
            </a:r>
            <a:endParaRPr lang="en-US" dirty="0"/>
          </a:p>
        </p:txBody>
      </p:sp>
      <p:pic>
        <p:nvPicPr>
          <p:cNvPr id="1026" name="Picture 2" descr="Dimitar Topuzo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902141" cy="22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dirty="0">
                <a:cs typeface="Arial" pitchFamily="34" charset="0"/>
              </a:rPr>
              <a:t>Dimitar Topuzov</a:t>
            </a:r>
          </a:p>
          <a:p>
            <a:pPr marL="457200" lvl="1" indent="0">
              <a:buNone/>
            </a:pPr>
            <a:r>
              <a:rPr lang="en-US" sz="2400" dirty="0" smtClean="0">
                <a:cs typeface="Arial" pitchFamily="34" charset="0"/>
              </a:rPr>
              <a:t>QA Architect @</a:t>
            </a:r>
            <a:r>
              <a:rPr lang="en-US" sz="2400" dirty="0" err="1" smtClean="0">
                <a:cs typeface="Arial" pitchFamily="34" charset="0"/>
              </a:rPr>
              <a:t>Telerik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590800"/>
            <a:ext cx="8455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dirty="0" smtClean="0"/>
              <a:t>•  Бакалавърска степен – Специалност „Информатика“ към 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ФМИ на СУ „Св. Климент Охридски“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• Foundation Level Certification in ISTQB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• 10 години професионален опит в софтуерното тестване и QA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• Работил в 6 различни ИТ компании с персонал от 15 до 5000 човека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• Опит в тестването и автоматизирането на: </a:t>
            </a:r>
          </a:p>
          <a:p>
            <a:r>
              <a:rPr lang="bg-BG" dirty="0" smtClean="0"/>
              <a:t>	</a:t>
            </a:r>
            <a:r>
              <a:rPr lang="en-US" dirty="0" smtClean="0"/>
              <a:t>- </a:t>
            </a:r>
            <a:r>
              <a:rPr lang="bg-BG" dirty="0" smtClean="0"/>
              <a:t>Мобилни приложения (Android и iOS)</a:t>
            </a:r>
          </a:p>
          <a:p>
            <a:r>
              <a:rPr lang="bg-BG" dirty="0" smtClean="0"/>
              <a:t>	</a:t>
            </a:r>
            <a:r>
              <a:rPr lang="en-US" dirty="0" smtClean="0"/>
              <a:t>- </a:t>
            </a:r>
            <a:r>
              <a:rPr lang="bg-BG" dirty="0" smtClean="0"/>
              <a:t>UI компоненти за WPF и Silverlight</a:t>
            </a:r>
          </a:p>
          <a:p>
            <a:r>
              <a:rPr lang="bg-BG" dirty="0" smtClean="0"/>
              <a:t>	</a:t>
            </a:r>
            <a:r>
              <a:rPr lang="en-US" dirty="0" smtClean="0"/>
              <a:t>- </a:t>
            </a:r>
            <a:r>
              <a:rPr lang="bg-BG" dirty="0" smtClean="0"/>
              <a:t>Уеб сайтове и уеб сервизи</a:t>
            </a:r>
          </a:p>
          <a:p>
            <a:r>
              <a:rPr lang="bg-BG" dirty="0" smtClean="0"/>
              <a:t>	</a:t>
            </a:r>
            <a:r>
              <a:rPr lang="en-US" dirty="0" smtClean="0"/>
              <a:t>- </a:t>
            </a:r>
            <a:r>
              <a:rPr lang="bg-BG" dirty="0" smtClean="0"/>
              <a:t>Инструменти за автоматизирано тестване (Silk продуктите на Borland)</a:t>
            </a:r>
          </a:p>
          <a:p>
            <a:r>
              <a:rPr lang="bg-BG" dirty="0" smtClean="0"/>
              <a:t>	</a:t>
            </a:r>
            <a:r>
              <a:rPr lang="en-US" dirty="0" smtClean="0"/>
              <a:t>-</a:t>
            </a:r>
            <a:r>
              <a:rPr lang="bg-BG" dirty="0" smtClean="0"/>
              <a:t> BI и Data Warehouse решения</a:t>
            </a:r>
          </a:p>
          <a:p>
            <a:r>
              <a:rPr lang="bg-BG" dirty="0" smtClean="0"/>
              <a:t>	</a:t>
            </a:r>
            <a:r>
              <a:rPr lang="en-US" dirty="0" smtClean="0"/>
              <a:t>-</a:t>
            </a:r>
            <a:r>
              <a:rPr lang="bg-BG" dirty="0" smtClean="0"/>
              <a:t> Търсачки, решения за мобилни оператори и други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800" dirty="0" smtClean="0">
                <a:cs typeface="Arial" panose="020B0604020202020204" pitchFamily="34" charset="0"/>
              </a:rPr>
              <a:t>Обект на курса</a:t>
            </a:r>
            <a:endParaRPr lang="en-US" sz="2800" dirty="0" smtClean="0">
              <a:cs typeface="Arial" panose="020B0604020202020204" pitchFamily="34" charset="0"/>
            </a:endParaRPr>
          </a:p>
          <a:p>
            <a:pPr lvl="1"/>
            <a:r>
              <a:rPr lang="ru-RU" sz="2400" dirty="0" smtClean="0">
                <a:cs typeface="Arial" panose="020B0604020202020204" pitchFamily="34" charset="0"/>
              </a:rPr>
              <a:t>Основни практически и теоретични познания за функционално тестване и </a:t>
            </a:r>
            <a:r>
              <a:rPr lang="ru-RU" sz="2400" dirty="0" smtClean="0">
                <a:cs typeface="Arial" panose="020B0604020202020204" pitchFamily="34" charset="0"/>
              </a:rPr>
              <a:t>тестване производителността на уеб </a:t>
            </a:r>
            <a:r>
              <a:rPr lang="ru-RU" sz="2400" dirty="0" smtClean="0">
                <a:cs typeface="Arial" panose="020B0604020202020204" pitchFamily="34" charset="0"/>
              </a:rPr>
              <a:t>сервизи</a:t>
            </a: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800" dirty="0" smtClean="0">
                <a:cs typeface="Arial" panose="020B0604020202020204" pitchFamily="34" charset="0"/>
              </a:rPr>
              <a:t>Учебен материал</a:t>
            </a:r>
            <a:endParaRPr lang="en-US" sz="2400" dirty="0" smtClean="0">
              <a:cs typeface="Arial" pitchFamily="34" charset="0"/>
              <a:sym typeface="Wingdings" panose="05000000000000000000" pitchFamily="2" charset="2"/>
            </a:endParaRPr>
          </a:p>
          <a:p>
            <a:pPr lvl="1"/>
            <a:r>
              <a:rPr lang="bg-BG" sz="2400" dirty="0" smtClean="0">
                <a:cs typeface="Arial" pitchFamily="34" charset="0"/>
                <a:sym typeface="Wingdings" panose="05000000000000000000" pitchFamily="2" charset="2"/>
              </a:rPr>
              <a:t>Курсът следва предварително обявената програма, но може да се напасне в движение спрямо група</a:t>
            </a:r>
          </a:p>
          <a:p>
            <a:pPr>
              <a:lnSpc>
                <a:spcPct val="150000"/>
              </a:lnSpc>
            </a:pPr>
            <a:r>
              <a:rPr lang="bg-BG" sz="2800" dirty="0" smtClean="0">
                <a:cs typeface="Arial" panose="020B0604020202020204" pitchFamily="34" charset="0"/>
              </a:rPr>
              <a:t>Обратна връзка</a:t>
            </a:r>
            <a:endParaRPr lang="en-US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cs typeface="Arial" pitchFamily="34" charset="0"/>
              </a:rPr>
              <a:t>Въведение в уеб сервизите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cs typeface="Arial" pitchFamily="34" charset="0"/>
              </a:rPr>
              <a:t>Теоретичен преглед на SOAP и REST </a:t>
            </a:r>
            <a:r>
              <a:rPr lang="ru-RU" sz="2800" dirty="0" smtClean="0">
                <a:cs typeface="Arial" pitchFamily="34" charset="0"/>
              </a:rPr>
              <a:t>сервизите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cs typeface="Arial" pitchFamily="34" charset="0"/>
              </a:rPr>
              <a:t>Теоретичен преглед на </a:t>
            </a:r>
            <a:r>
              <a:rPr lang="en-US" sz="2800" dirty="0" smtClean="0">
                <a:cs typeface="Arial" pitchFamily="34" charset="0"/>
              </a:rPr>
              <a:t>XML </a:t>
            </a:r>
            <a:r>
              <a:rPr lang="bg-BG" sz="2800" dirty="0" smtClean="0">
                <a:cs typeface="Arial" pitchFamily="34" charset="0"/>
              </a:rPr>
              <a:t>и </a:t>
            </a:r>
            <a:r>
              <a:rPr lang="en-US" sz="2800" dirty="0" smtClean="0">
                <a:cs typeface="Arial" pitchFamily="34" charset="0"/>
              </a:rPr>
              <a:t>JSON</a:t>
            </a:r>
            <a:r>
              <a:rPr lang="bg-BG" sz="2800" dirty="0" smtClean="0">
                <a:cs typeface="Arial" pitchFamily="34" charset="0"/>
              </a:rPr>
              <a:t> форматите</a:t>
            </a: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800" dirty="0" smtClean="0">
                <a:cs typeface="Arial" pitchFamily="34" charset="0"/>
              </a:rPr>
              <a:t>Инструменти за работа с </a:t>
            </a:r>
            <a:r>
              <a:rPr lang="en-US" sz="2800" dirty="0" smtClean="0">
                <a:cs typeface="Arial" pitchFamily="34" charset="0"/>
              </a:rPr>
              <a:t>HTTP</a:t>
            </a:r>
            <a:r>
              <a:rPr lang="en-US" sz="2800" dirty="0">
                <a:cs typeface="Arial" pitchFamily="34" charset="0"/>
              </a:rPr>
              <a:t>,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XML </a:t>
            </a:r>
            <a:r>
              <a:rPr lang="bg-BG" sz="2800" dirty="0">
                <a:cs typeface="Arial" pitchFamily="34" charset="0"/>
              </a:rPr>
              <a:t>и </a:t>
            </a:r>
            <a:r>
              <a:rPr lang="en-US" sz="2800" dirty="0" smtClean="0">
                <a:cs typeface="Arial" pitchFamily="34" charset="0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cs typeface="Arial" pitchFamily="34" charset="0"/>
              </a:rPr>
              <a:t>Функционално </a:t>
            </a:r>
            <a:r>
              <a:rPr lang="ru-RU" sz="2800" dirty="0">
                <a:cs typeface="Arial" pitchFamily="34" charset="0"/>
              </a:rPr>
              <a:t>тестване на уеб сервизи (SoapUI)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cs typeface="Arial" pitchFamily="34" charset="0"/>
              </a:rPr>
              <a:t>Тестване на </a:t>
            </a:r>
            <a:r>
              <a:rPr lang="ru-RU" sz="2800" dirty="0" smtClean="0">
                <a:cs typeface="Arial" pitchFamily="34" charset="0"/>
              </a:rPr>
              <a:t>производителността(Jmeter</a:t>
            </a:r>
            <a:r>
              <a:rPr lang="ru-RU" sz="2800" dirty="0"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cs typeface="Arial" pitchFamily="34" charset="0"/>
              </a:rPr>
              <a:t>Тестване на уеб сервизи с Java код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cs typeface="Arial" pitchFamily="34" charset="0"/>
              </a:rPr>
              <a:t>Бонус</a:t>
            </a:r>
            <a:r>
              <a:rPr lang="en-US" sz="2800" dirty="0" smtClean="0">
                <a:cs typeface="Arial" pitchFamily="34" charset="0"/>
              </a:rPr>
              <a:t> (Postman, Gatling, Running test on CI </a:t>
            </a:r>
            <a:r>
              <a:rPr lang="bg-BG" sz="2800" dirty="0" smtClean="0">
                <a:cs typeface="Arial" pitchFamily="34" charset="0"/>
              </a:rPr>
              <a:t>и всичко друго което си поискате</a:t>
            </a:r>
            <a:r>
              <a:rPr lang="en-US" sz="2800" dirty="0" smtClean="0">
                <a:cs typeface="Arial" pitchFamily="34" charset="0"/>
              </a:rPr>
              <a:t>)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3462"/>
            <a:ext cx="9144000" cy="5454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What courses you already visited?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Do </a:t>
            </a:r>
            <a:r>
              <a:rPr lang="en-US" dirty="0">
                <a:cs typeface="Arial" pitchFamily="34" charset="0"/>
              </a:rPr>
              <a:t>you have experience as </a:t>
            </a:r>
            <a:r>
              <a:rPr lang="en-US" dirty="0" smtClean="0">
                <a:cs typeface="Arial" pitchFamily="34" charset="0"/>
              </a:rPr>
              <a:t>QA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What about automation experience</a:t>
            </a:r>
            <a:r>
              <a:rPr lang="en-US" dirty="0" smtClean="0">
                <a:cs typeface="Arial" pitchFamily="34" charset="0"/>
              </a:rPr>
              <a:t>?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What is your automation codebase – Java</a:t>
            </a:r>
            <a:r>
              <a:rPr lang="en-US" smtClean="0">
                <a:cs typeface="Arial" pitchFamily="34" charset="0"/>
              </a:rPr>
              <a:t>, Python, .NET, JS?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What is HTTP status code for “OK”?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What is HTTP status </a:t>
            </a:r>
            <a:r>
              <a:rPr lang="en-US" dirty="0">
                <a:cs typeface="Arial" pitchFamily="34" charset="0"/>
              </a:rPr>
              <a:t>code for “Internal Server Error</a:t>
            </a:r>
            <a:r>
              <a:rPr lang="en-US" dirty="0" smtClean="0">
                <a:cs typeface="Arial" pitchFamily="34" charset="0"/>
              </a:rPr>
              <a:t>”?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Have you ever seen XML or JSON?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cs typeface="Arial" pitchFamily="34" charset="0"/>
              </a:rPr>
              <a:t>What is Web Service?</a:t>
            </a:r>
          </a:p>
          <a:p>
            <a:pPr>
              <a:lnSpc>
                <a:spcPct val="160000"/>
              </a:lnSpc>
            </a:pPr>
            <a:r>
              <a:rPr lang="en-US" dirty="0">
                <a:cs typeface="Arial" pitchFamily="34" charset="0"/>
              </a:rPr>
              <a:t>What is the difference between SOAP and REST?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Do you know what is SOAPUI?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Can you write simple Selenium test with Java?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How you run automation at your company?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Arial" pitchFamily="34" charset="0"/>
              </a:rPr>
              <a:t>Do you want to know more about CI systems and how to run tests on CI?</a:t>
            </a:r>
          </a:p>
          <a:p>
            <a:pPr>
              <a:lnSpc>
                <a:spcPct val="160000"/>
              </a:lnSpc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1626</TotalTime>
  <Words>315</Words>
  <Application>Microsoft Office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Web Service Course Intro</vt:lpstr>
      <vt:lpstr>Content</vt:lpstr>
      <vt:lpstr>The Lecturer</vt:lpstr>
      <vt:lpstr>The Course</vt:lpstr>
      <vt:lpstr>Course content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181</cp:revision>
  <dcterms:created xsi:type="dcterms:W3CDTF">2006-08-16T00:00:00Z</dcterms:created>
  <dcterms:modified xsi:type="dcterms:W3CDTF">2016-05-08T12:54:21Z</dcterms:modified>
</cp:coreProperties>
</file>