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387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4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2585" autoAdjust="0"/>
  </p:normalViewPr>
  <p:slideViewPr>
    <p:cSldViewPr>
      <p:cViewPr varScale="1">
        <p:scale>
          <a:sx n="73" d="100"/>
          <a:sy n="73" d="100"/>
        </p:scale>
        <p:origin x="13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pui.org/jdbc/reference/jdbc-drive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file/?id=1359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web-services-api-testing-tool-soapui-tutorial-1/" TargetMode="External"/><Relationship Id="rId2" Type="http://schemas.openxmlformats.org/officeDocument/2006/relationships/hyperlink" Target="https://jagt.github.io/clums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ftwaretestinghelp.com/soapui-interview-questions-and-answers" TargetMode="External"/><Relationship Id="rId4" Type="http://schemas.openxmlformats.org/officeDocument/2006/relationships/hyperlink" Target="http://www.guru99.com/soapui-tutoria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unit-view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19812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SoapUI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Advanced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Topuzov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2016 </a:t>
            </a:r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Layer and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access is done trough JDBC drivers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RDBMS has its own drivers, see this list: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www.soapui.org/jdbc/reference/jdbc-drivers.html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JDBC driver usually is not part of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should manually download and add it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Folder%\bin\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Databases, Message Queues,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Usually provide REST API and can be accessed with regular REST Request steps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Alternative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always wrap calls to Storage Layer in *.bat files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call executables with groovy steps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RDBMS and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Databases (MySQL)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Step1: 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JDBC driver for DB you want to access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case of MySQL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this: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http://dev.mysql.com/downloads/file/?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id=13598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Copy jar file to </a:t>
            </a:r>
            <a:r>
              <a:rPr lang="en-US" dirty="0"/>
              <a:t>%</a:t>
            </a:r>
            <a:r>
              <a:rPr lang="en-US" dirty="0" err="1"/>
              <a:t>soapUI</a:t>
            </a:r>
            <a:r>
              <a:rPr lang="en-US" dirty="0"/>
              <a:t> Folder%\</a:t>
            </a:r>
            <a:r>
              <a:rPr lang="en-US" dirty="0" smtClean="0"/>
              <a:t>bin\</a:t>
            </a:r>
            <a:r>
              <a:rPr lang="en-US" dirty="0" err="1" smtClean="0"/>
              <a:t>ext</a:t>
            </a:r>
            <a:endParaRPr lang="en-US" dirty="0"/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Step2: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JDBC Request Step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Driver: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com.mysql.jdbc.Driver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Connection String: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://127.0.0.1:3306/?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user=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pragmatic&amp;password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=welcome123</a:t>
            </a:r>
          </a:p>
          <a:p>
            <a:pPr lvl="3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SQL Query: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COUNT(*) FROM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pragmatic.calc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Step3: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ParaSoftCalculator-soapui-project-mysql.xml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 topic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more considerations when selections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Simulate network traffic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34 Common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Interview Questions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Overwrite properties during execution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Via UI Test Runner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Via Command 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Runner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 Junit XML to HTML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tips for *.bat files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need it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supported in SOAP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Offtopic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more considerations when selections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Sometime execution cost is important factor and we should have it in mind when selecting a tool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Lower requirements to run tests -&gt; cheaper environment -&gt; more saved money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Simulate network traffic and issues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you need to test your service simulating slow internet connection, package loss, no internet at all.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plenty of tools to do it, here is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https://jagt.github.io/clumsy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http://www.softwaretestinghelp.com/web-services-api-testing-tool-soapui-tutorial-1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more: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www.guru99.com/soapui-tutorial.html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34 Common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(not only)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Interview Questions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www.softwaretestinghelp.com/soapui-interview-questions-and-answers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Overwrite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UI Test Runner</a:t>
            </a:r>
          </a:p>
          <a:p>
            <a:pPr lvl="1"/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your </a:t>
            </a:r>
            <a:r>
              <a:rPr lang="en-US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TelerikAPI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-&gt; Launch </a:t>
            </a:r>
            <a:r>
              <a:rPr lang="en-US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TestRunner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-&gt; Properties -&gt; in Project 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type name=value pairs</a:t>
            </a:r>
          </a:p>
          <a:p>
            <a:pPr marL="457200" lvl="1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768096" lvl="2" indent="0">
              <a:buNone/>
            </a:pP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AppID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=80uc90wdkq8a5l34</a:t>
            </a:r>
          </a:p>
          <a:p>
            <a:pPr marL="768096" lvl="2" indent="0"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Host=api.everlive.com</a:t>
            </a:r>
          </a:p>
          <a:p>
            <a:pPr marL="768096" lvl="2" indent="0">
              <a:buNone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ApiKey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=LxzZJJAgUFZAnZIeAhQ3OWR94edOrYV6</a:t>
            </a:r>
          </a:p>
          <a:p>
            <a:pPr marL="768096" lvl="2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Runner</a:t>
            </a:r>
          </a:p>
          <a:p>
            <a:pPr marL="768096" lvl="2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"C:\Program Files\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SmartBear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\SoapUI-5.2.1\bin\testrunner.bat" </a:t>
            </a:r>
          </a:p>
          <a:p>
            <a:pPr marL="768096" lvl="2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-r -a -j -J REST-Project-soapui-project.xml 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fresult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68096" lvl="2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PAppID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=80uc90wdkq8a5l34 </a:t>
            </a:r>
          </a:p>
          <a:p>
            <a:pPr marL="768096" lvl="2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-PHost=api.everlive.com </a:t>
            </a:r>
          </a:p>
          <a:p>
            <a:pPr marL="768096" lvl="2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PApiKey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=LxzZJJAgUFZAnZIeAhQ3OWR94edOrYV6</a:t>
            </a:r>
          </a:p>
          <a:p>
            <a:pPr marL="768096" lvl="2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096" lvl="2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make it one line again if you want to run it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Junit XML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out of the box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popular format of test results 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Almost all CI systems can consume it out of the box</a:t>
            </a: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HTML Reports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SoapUI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PRO version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for email reports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achieved with some other tools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junit-viewer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096" lvl="2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68096" lvl="2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-viewer -g</a:t>
            </a:r>
          </a:p>
          <a:p>
            <a:pPr marL="768096" lvl="2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8096" lvl="2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</a:p>
          <a:p>
            <a:pPr marL="768096" lvl="2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-viewer --results=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file_or_folder_location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--save=file_location.html</a:t>
            </a:r>
          </a:p>
          <a:p>
            <a:pPr lvl="1"/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Some Tips for *.bat files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Sample bat file:</a:t>
            </a: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rmdir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result /S /Q</a:t>
            </a:r>
          </a:p>
          <a:p>
            <a:pPr marL="118872" indent="0">
              <a:buNone/>
            </a:pP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marL="118872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call "C:\Program Files\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SmartBear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\SoapUI-5.2.1\bin\testrunner.bat" 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 -a -j -J REST-Project-soapui-project.xml -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fresult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PAppID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=80uc90wdkq8a5l34 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PHost=api.everlive.com 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PApiKey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=LxzZJJAgUFZAnZIeAhQ3OWR94edOrYV6</a:t>
            </a:r>
          </a:p>
          <a:p>
            <a:pPr marL="118872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" indent="0"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call junit-viewer --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results=result\CRUD.xml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save=result\CRUD.html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Tips: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sure you have no previous test results</a:t>
            </a:r>
          </a:p>
          <a:p>
            <a:pPr lvl="1"/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to write result is separate folder</a:t>
            </a:r>
          </a:p>
          <a:p>
            <a:pPr lvl="1"/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execute programs in bat file </a:t>
            </a:r>
            <a:r>
              <a:rPr lang="en-US" sz="3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"</a:t>
            </a:r>
            <a:r>
              <a:rPr lang="en-US" sz="3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call“</a:t>
            </a:r>
          </a:p>
          <a:p>
            <a:pPr lvl="2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With out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"call" next line will not be executed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Let's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get back to multi tier software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we test on some level usually we need this level and previous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lvl="1"/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UI usually require accessing UI + Service layers.</a:t>
            </a:r>
          </a:p>
          <a:p>
            <a:pPr lvl="1"/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Service usually require accessing Service + Storage layers.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76600" y="2143449"/>
            <a:ext cx="2971800" cy="524849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76600" y="2828600"/>
            <a:ext cx="2971800" cy="524849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6600" y="3513751"/>
            <a:ext cx="2971800" cy="524849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4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Why Storage Layer?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When testing services we might need storage layer in following cases: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DataDriven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tests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Cleanup temp data caused by test execution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test data for test execution</a:t>
            </a:r>
          </a:p>
          <a:p>
            <a:pPr lvl="1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something really happened in the Storage layer</a:t>
            </a: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changed</a:t>
            </a: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operation is triggered </a:t>
            </a:r>
          </a:p>
        </p:txBody>
      </p:sp>
    </p:spTree>
    <p:extLst>
      <p:ext uri="{BB962C8B-B14F-4D97-AF65-F5344CB8AC3E}">
        <p14:creationId xmlns:p14="http://schemas.microsoft.com/office/powerpoint/2010/main" val="23599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1251062"/>
          </a:xfrm>
        </p:spPr>
        <p:txBody>
          <a:bodyPr>
            <a:noAutofit/>
          </a:bodyPr>
          <a:lstStyle/>
          <a:p>
            <a:pPr fontAlgn="base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Layer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Databases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IBMDB2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MSSQL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Sybase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Message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Queues</a:t>
            </a: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3854</TotalTime>
  <Words>678</Words>
  <Application>Microsoft Office PowerPoint</Application>
  <PresentationFormat>On-screen Show 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SoapUI  Advanced</vt:lpstr>
      <vt:lpstr>Content</vt:lpstr>
      <vt:lpstr>Offtopic</vt:lpstr>
      <vt:lpstr>Overwrite properties</vt:lpstr>
      <vt:lpstr>Reports</vt:lpstr>
      <vt:lpstr>Some Tips for *.bat files</vt:lpstr>
      <vt:lpstr>Databases</vt:lpstr>
      <vt:lpstr>Why Storage Layer?</vt:lpstr>
      <vt:lpstr>Storage Layer</vt:lpstr>
      <vt:lpstr>Storage Layer and SoapUI</vt:lpstr>
      <vt:lpstr>RDBMS and SoapUI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600</cp:revision>
  <dcterms:created xsi:type="dcterms:W3CDTF">2006-08-16T00:00:00Z</dcterms:created>
  <dcterms:modified xsi:type="dcterms:W3CDTF">2016-06-06T19:50:17Z</dcterms:modified>
</cp:coreProperties>
</file>