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387" r:id="rId3"/>
    <p:sldId id="390" r:id="rId4"/>
    <p:sldId id="391" r:id="rId5"/>
    <p:sldId id="399" r:id="rId6"/>
    <p:sldId id="392" r:id="rId7"/>
    <p:sldId id="393" r:id="rId8"/>
    <p:sldId id="394" r:id="rId9"/>
    <p:sldId id="397" r:id="rId10"/>
    <p:sldId id="395" r:id="rId11"/>
    <p:sldId id="396" r:id="rId12"/>
    <p:sldId id="398" r:id="rId13"/>
    <p:sldId id="34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2585" autoAdjust="0"/>
  </p:normalViewPr>
  <p:slideViewPr>
    <p:cSldViewPr>
      <p:cViewPr varScale="1">
        <p:scale>
          <a:sx n="73" d="100"/>
          <a:sy n="73" d="100"/>
        </p:scale>
        <p:origin x="13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2016.1/creating-and-running-your-scala-application.html" TargetMode="External"/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cala/index.htm" TargetMode="External"/><Relationship Id="rId2" Type="http://schemas.openxmlformats.org/officeDocument/2006/relationships/hyperlink" Target="http://www.scala-lang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utomationrhapsody.com/performance-testing-with-gatling-scala-fundamenta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kka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Haskell_(programming_language)" TargetMode="External"/><Relationship Id="rId2" Type="http://schemas.openxmlformats.org/officeDocument/2006/relationships/hyperlink" Target="https://en.wikipedia.org/wiki/General_purpose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heme_(programming_language)" TargetMode="External"/><Relationship Id="rId5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en.wikipedia.org/wiki/Object-oriented_programm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Gatling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2016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usage (not recommended)</a:t>
            </a:r>
          </a:p>
          <a:p>
            <a:pPr lvl="1"/>
            <a:r>
              <a:rPr lang="en-US" dirty="0" smtClean="0"/>
              <a:t>Use the recorder</a:t>
            </a:r>
          </a:p>
          <a:p>
            <a:pPr lvl="1"/>
            <a:r>
              <a:rPr lang="en-US" dirty="0" smtClean="0"/>
              <a:t>Use some text editor and be careful when write code</a:t>
            </a:r>
          </a:p>
          <a:p>
            <a:pPr lvl="1"/>
            <a:r>
              <a:rPr lang="en-US" dirty="0" smtClean="0"/>
              <a:t>Run and pray it will work</a:t>
            </a:r>
          </a:p>
          <a:p>
            <a:r>
              <a:rPr lang="en-US" dirty="0" smtClean="0"/>
              <a:t>Setup some real IDE which support Scala</a:t>
            </a:r>
          </a:p>
          <a:p>
            <a:pPr lvl="1"/>
            <a:r>
              <a:rPr lang="en-US" dirty="0" smtClean="0"/>
              <a:t>In this way you will get compile-time checks and chance to get things working are much bigger</a:t>
            </a:r>
          </a:p>
          <a:p>
            <a:pPr lvl="1"/>
            <a:r>
              <a:rPr lang="en-US" dirty="0" smtClean="0"/>
              <a:t>However you need to install and setup some IDE</a:t>
            </a:r>
          </a:p>
          <a:p>
            <a:pPr lvl="1"/>
            <a:r>
              <a:rPr lang="en-US" dirty="0"/>
              <a:t>Eclipse plugin (</a:t>
            </a:r>
            <a:r>
              <a:rPr lang="en-US" dirty="0">
                <a:hlinkClick r:id="rId2"/>
              </a:rPr>
              <a:t>http://scala-ide.org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InteliJ</a:t>
            </a:r>
            <a:r>
              <a:rPr lang="en-US" dirty="0" smtClean="0"/>
              <a:t> IDEA Community Edition </a:t>
            </a:r>
          </a:p>
          <a:p>
            <a:pPr lvl="2"/>
            <a:r>
              <a:rPr lang="en-US" dirty="0" smtClean="0">
                <a:hlinkClick r:id="rId3"/>
              </a:rPr>
              <a:t>Installation Guide</a:t>
            </a: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Prerequisite: JDK (Preferably 1.8+)</a:t>
            </a:r>
          </a:p>
          <a:p>
            <a:r>
              <a:rPr lang="en-US" dirty="0" smtClean="0"/>
              <a:t>Download and install Scala compiler</a:t>
            </a:r>
          </a:p>
          <a:p>
            <a:pPr lvl="1"/>
            <a:r>
              <a:rPr lang="en-US" dirty="0">
                <a:cs typeface="Arial" panose="020B0604020202020204" pitchFamily="34" charset="0"/>
                <a:hlinkClick r:id="rId2"/>
              </a:rPr>
              <a:t>http</a:t>
            </a:r>
            <a:r>
              <a:rPr lang="en-US" dirty="0" smtClean="0">
                <a:cs typeface="Arial" panose="020B0604020202020204" pitchFamily="34" charset="0"/>
                <a:hlinkClick r:id="rId2"/>
              </a:rPr>
              <a:t>://</a:t>
            </a:r>
            <a:r>
              <a:rPr lang="en-US" dirty="0">
                <a:cs typeface="Arial" panose="020B0604020202020204" pitchFamily="34" charset="0"/>
                <a:hlinkClick r:id="rId2"/>
              </a:rPr>
              <a:t>www.scala-lang.org/download</a:t>
            </a:r>
            <a:r>
              <a:rPr lang="en-US" dirty="0" smtClean="0">
                <a:cs typeface="Arial" panose="020B0604020202020204" pitchFamily="34" charset="0"/>
                <a:hlinkClick r:id="rId2"/>
              </a:rPr>
              <a:t>/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/>
              <a:t>Getting started with Scala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www.tutorialspoint.com/scala/index.htm</a:t>
            </a:r>
            <a:endParaRPr lang="en-US" dirty="0" smtClean="0"/>
          </a:p>
          <a:p>
            <a:pPr lvl="1"/>
            <a:r>
              <a:rPr lang="en-US" dirty="0" smtClean="0">
                <a:cs typeface="Arial" panose="020B0604020202020204" pitchFamily="34" charset="0"/>
                <a:hlinkClick r:id="rId4"/>
              </a:rPr>
              <a:t>http</a:t>
            </a:r>
            <a:r>
              <a:rPr lang="en-US" dirty="0">
                <a:cs typeface="Arial" panose="020B0604020202020204" pitchFamily="34" charset="0"/>
                <a:hlinkClick r:id="rId4"/>
              </a:rPr>
              <a:t>://automationrhapsody.com/performance-testing-with-gatling-scala-fundamentals</a:t>
            </a:r>
            <a:r>
              <a:rPr lang="en-US" dirty="0" smtClean="0">
                <a:cs typeface="Arial" panose="020B0604020202020204" pitchFamily="34" charset="0"/>
                <a:hlinkClick r:id="rId4"/>
              </a:rPr>
              <a:t>/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Recorder</a:t>
            </a:r>
          </a:p>
          <a:p>
            <a:r>
              <a:rPr lang="en-US" dirty="0" smtClean="0">
                <a:cs typeface="Arial" panose="020B0604020202020204" pitchFamily="34" charset="0"/>
              </a:rPr>
              <a:t>Simple Maven Project</a:t>
            </a:r>
          </a:p>
          <a:p>
            <a:pPr lvl="1"/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Gatling Theory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Gatling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 traffic from Postman/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Powerful load/stress testing tool</a:t>
            </a:r>
          </a:p>
          <a:p>
            <a:pPr lvl="1"/>
            <a:r>
              <a:rPr lang="en-US" dirty="0" smtClean="0"/>
              <a:t>Can simulate large loads from a single node</a:t>
            </a:r>
          </a:p>
          <a:p>
            <a:pPr lvl="1"/>
            <a:r>
              <a:rPr lang="en-US" dirty="0" smtClean="0"/>
              <a:t>Does not support distrusted load testing out of the box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on top of </a:t>
            </a:r>
            <a:r>
              <a:rPr lang="en-US" u="sng" dirty="0" err="1">
                <a:hlinkClick r:id="rId2"/>
              </a:rPr>
              <a:t>Akka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has message driven architecture and this overrides the JVM limitation of handling many </a:t>
            </a:r>
            <a:r>
              <a:rPr lang="en-US" dirty="0" smtClean="0"/>
              <a:t>threads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Tests are written in Scala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…with all the benefits and disadvantages</a:t>
            </a:r>
          </a:p>
          <a:p>
            <a:pPr lvl="2"/>
            <a:r>
              <a:rPr lang="en-US" dirty="0" smtClean="0"/>
              <a:t>Require some codding skills</a:t>
            </a:r>
          </a:p>
          <a:p>
            <a:pPr lvl="2"/>
            <a:r>
              <a:rPr lang="en-US" dirty="0" smtClean="0"/>
              <a:t>More flexible compared to entirely UI based solutions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Recorder</a:t>
            </a:r>
          </a:p>
          <a:p>
            <a:pPr lvl="1"/>
            <a:r>
              <a:rPr lang="en-US" dirty="0" smtClean="0"/>
              <a:t>Recorder </a:t>
            </a:r>
            <a:r>
              <a:rPr lang="en-US" dirty="0"/>
              <a:t>can capture HTTP traffic and helps with generating Scala code</a:t>
            </a:r>
          </a:p>
          <a:p>
            <a:pPr marL="457200" lvl="1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Scala </a:t>
            </a:r>
            <a:r>
              <a:rPr lang="en-US" dirty="0" smtClean="0"/>
              <a:t>is </a:t>
            </a:r>
            <a:r>
              <a:rPr lang="en-US" dirty="0"/>
              <a:t>a </a:t>
            </a:r>
            <a:r>
              <a:rPr lang="en-US" dirty="0" smtClean="0">
                <a:hlinkClick r:id="rId2" tooltip="General purpose programming language"/>
              </a:rPr>
              <a:t>general purpose</a:t>
            </a:r>
            <a:r>
              <a:rPr lang="en-US" dirty="0"/>
              <a:t> </a:t>
            </a:r>
            <a:r>
              <a:rPr lang="en-US" dirty="0">
                <a:hlinkClick r:id="rId3" tooltip="Programming language"/>
              </a:rPr>
              <a:t>programming</a:t>
            </a:r>
            <a:r>
              <a:rPr lang="en-US" dirty="0"/>
              <a:t> 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 smtClean="0"/>
              <a:t>Like Java, </a:t>
            </a:r>
            <a:r>
              <a:rPr lang="en-US" dirty="0"/>
              <a:t>Scala is </a:t>
            </a:r>
            <a:r>
              <a:rPr lang="en-US" dirty="0" smtClean="0">
                <a:hlinkClick r:id="rId4" tooltip="Object-oriented programming"/>
              </a:rPr>
              <a:t>object-oriented</a:t>
            </a:r>
            <a:endParaRPr lang="en-US" dirty="0" smtClean="0"/>
          </a:p>
          <a:p>
            <a:pPr lvl="1"/>
            <a:r>
              <a:rPr lang="en-US" dirty="0"/>
              <a:t> Unlike Java, Scala has many features </a:t>
            </a:r>
            <a:r>
              <a:rPr lang="en-US" dirty="0" smtClean="0"/>
              <a:t>of </a:t>
            </a:r>
            <a:r>
              <a:rPr lang="en-US" dirty="0" smtClean="0">
                <a:hlinkClick r:id="rId5" tooltip="Functional programming"/>
              </a:rPr>
              <a:t>functional </a:t>
            </a:r>
            <a:r>
              <a:rPr lang="en-US" dirty="0">
                <a:hlinkClick r:id="rId5" tooltip="Functional programming"/>
              </a:rPr>
              <a:t>programming</a:t>
            </a:r>
            <a:r>
              <a:rPr lang="en-US" dirty="0"/>
              <a:t> languages like </a:t>
            </a:r>
            <a:r>
              <a:rPr lang="en-US" dirty="0" smtClean="0">
                <a:hlinkClick r:id="rId6" tooltip="Scheme (programming language)"/>
              </a:rPr>
              <a:t>Scheme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>
                <a:hlinkClick r:id="rId7" tooltip="Haskell (programming language)"/>
              </a:rPr>
              <a:t>Haskell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Scala </a:t>
            </a:r>
            <a:r>
              <a:rPr lang="en-US" dirty="0"/>
              <a:t>runs on the </a:t>
            </a:r>
            <a:r>
              <a:rPr lang="en-US" dirty="0" smtClean="0"/>
              <a:t>JVM</a:t>
            </a:r>
          </a:p>
          <a:p>
            <a:pPr lvl="1"/>
            <a:r>
              <a:rPr lang="en-US" dirty="0"/>
              <a:t> Java libraries may be used directly in Scala code and vice </a:t>
            </a:r>
            <a:r>
              <a:rPr lang="en-US" dirty="0" smtClean="0"/>
              <a:t>versa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to make </a:t>
            </a:r>
            <a:r>
              <a:rPr lang="en-US" dirty="0"/>
              <a:t>programming less tedious and more </a:t>
            </a:r>
            <a:r>
              <a:rPr lang="en-US" dirty="0" smtClean="0"/>
              <a:t>enjoyable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people say “</a:t>
            </a:r>
            <a:r>
              <a:rPr lang="en-US" dirty="0"/>
              <a:t>Scala is </a:t>
            </a:r>
            <a:r>
              <a:rPr lang="en-US" dirty="0" smtClean="0"/>
              <a:t>attempt </a:t>
            </a:r>
            <a:r>
              <a:rPr lang="en-US" dirty="0"/>
              <a:t>to create a </a:t>
            </a:r>
            <a:r>
              <a:rPr lang="en-US" dirty="0" smtClean="0"/>
              <a:t>better 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9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 vs.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GUI VS CODE</a:t>
            </a:r>
          </a:p>
          <a:p>
            <a:pPr lvl="1"/>
            <a:r>
              <a:rPr lang="en-US" dirty="0" err="1"/>
              <a:t>JMeter</a:t>
            </a:r>
            <a:r>
              <a:rPr lang="en-US" dirty="0"/>
              <a:t> is GUI oriented</a:t>
            </a:r>
          </a:p>
          <a:p>
            <a:pPr lvl="1"/>
            <a:r>
              <a:rPr lang="en-US" dirty="0" smtClean="0"/>
              <a:t>Gatling is Code oriented</a:t>
            </a:r>
          </a:p>
          <a:p>
            <a:pPr lvl="1"/>
            <a:endParaRPr lang="en-US" dirty="0" smtClean="0"/>
          </a:p>
          <a:p>
            <a:r>
              <a:rPr lang="en-US" cap="all" dirty="0"/>
              <a:t>SYNCHRONOUS VS ASYNCHRONOUS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JMeter</a:t>
            </a:r>
            <a:r>
              <a:rPr lang="en-US" dirty="0"/>
              <a:t> uses the </a:t>
            </a:r>
            <a:r>
              <a:rPr lang="en-US" i="1" dirty="0">
                <a:solidFill>
                  <a:srgbClr val="FFC000"/>
                </a:solidFill>
              </a:rPr>
              <a:t>One Thread = One </a:t>
            </a:r>
            <a:r>
              <a:rPr lang="en-US" i="1" dirty="0" smtClean="0">
                <a:solidFill>
                  <a:srgbClr val="FFC000"/>
                </a:solidFill>
              </a:rPr>
              <a:t>User </a:t>
            </a:r>
            <a:r>
              <a:rPr lang="en-US" dirty="0" smtClean="0"/>
              <a:t>Paradigm</a:t>
            </a:r>
            <a:endParaRPr lang="en-US" i="1" dirty="0" smtClean="0"/>
          </a:p>
          <a:p>
            <a:pPr lvl="1"/>
            <a:r>
              <a:rPr lang="en-US" dirty="0" smtClean="0"/>
              <a:t>Gatling </a:t>
            </a:r>
            <a:r>
              <a:rPr lang="en-US" dirty="0"/>
              <a:t>is </a:t>
            </a:r>
            <a:r>
              <a:rPr lang="en-US" dirty="0" smtClean="0"/>
              <a:t>asynchronous, can simulate multiple users in one thread</a:t>
            </a:r>
          </a:p>
          <a:p>
            <a:pPr lvl="1"/>
            <a:endParaRPr lang="en-US" dirty="0" smtClean="0"/>
          </a:p>
          <a:p>
            <a:r>
              <a:rPr lang="en-US" cap="all" dirty="0"/>
              <a:t>SINGLE VS DISTRIBUTED</a:t>
            </a:r>
          </a:p>
          <a:p>
            <a:pPr lvl="1"/>
            <a:r>
              <a:rPr lang="en-US" dirty="0" err="1"/>
              <a:t>JMeter</a:t>
            </a:r>
            <a:r>
              <a:rPr lang="en-US" dirty="0"/>
              <a:t> is distributed</a:t>
            </a:r>
          </a:p>
          <a:p>
            <a:pPr lvl="1"/>
            <a:r>
              <a:rPr lang="en-US" dirty="0"/>
              <a:t>Gatling is single </a:t>
            </a:r>
            <a:r>
              <a:rPr lang="en-US" dirty="0" smtClean="0"/>
              <a:t>host</a:t>
            </a:r>
          </a:p>
          <a:p>
            <a:pPr lvl="1"/>
            <a:endParaRPr lang="en-US" dirty="0" smtClean="0"/>
          </a:p>
          <a:p>
            <a:r>
              <a:rPr lang="en-US" cap="all" dirty="0"/>
              <a:t>PROTOCOLS</a:t>
            </a:r>
          </a:p>
          <a:p>
            <a:pPr lvl="1"/>
            <a:r>
              <a:rPr lang="en-US" dirty="0" err="1"/>
              <a:t>JMeter</a:t>
            </a:r>
            <a:r>
              <a:rPr lang="en-US" dirty="0"/>
              <a:t> </a:t>
            </a:r>
            <a:r>
              <a:rPr lang="en-US" dirty="0"/>
              <a:t>supports</a:t>
            </a:r>
            <a:r>
              <a:rPr lang="en-US" dirty="0" smtClean="0"/>
              <a:t> protocols </a:t>
            </a:r>
            <a:r>
              <a:rPr lang="en-US" dirty="0"/>
              <a:t>like HTTP, JDBC, LDAP, SOAP, JMS, and </a:t>
            </a:r>
            <a:r>
              <a:rPr lang="en-US" dirty="0" smtClean="0"/>
              <a:t>FTP</a:t>
            </a:r>
          </a:p>
          <a:p>
            <a:pPr lvl="1"/>
            <a:r>
              <a:rPr lang="en-US" dirty="0"/>
              <a:t>Gatling </a:t>
            </a:r>
            <a:r>
              <a:rPr lang="en-US" dirty="0" smtClean="0"/>
              <a:t>supports </a:t>
            </a:r>
            <a:r>
              <a:rPr lang="en-US" dirty="0"/>
              <a:t>HTTP, JMS, </a:t>
            </a:r>
            <a:r>
              <a:rPr lang="en-US" dirty="0" err="1"/>
              <a:t>Websocket</a:t>
            </a:r>
            <a:r>
              <a:rPr lang="en-US" dirty="0"/>
              <a:t> and SSE (Server Side Events)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 Terminology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Simulation</a:t>
            </a:r>
            <a:r>
              <a:rPr lang="en-US" dirty="0"/>
              <a:t>” is the actual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Simulation has one or more “Scenario”</a:t>
            </a:r>
          </a:p>
          <a:p>
            <a:r>
              <a:rPr lang="en-US" dirty="0"/>
              <a:t>Scenario</a:t>
            </a:r>
          </a:p>
          <a:p>
            <a:pPr lvl="1"/>
            <a:r>
              <a:rPr lang="en-US" dirty="0" smtClean="0"/>
              <a:t>“Scenario” </a:t>
            </a:r>
            <a:r>
              <a:rPr lang="en-US" dirty="0"/>
              <a:t>is a series of HTTP Requests with different action (POST/GET) and request </a:t>
            </a:r>
            <a:r>
              <a:rPr lang="en-US" dirty="0" smtClean="0"/>
              <a:t>parameters</a:t>
            </a:r>
            <a:endParaRPr lang="en-US" dirty="0" smtClean="0"/>
          </a:p>
          <a:p>
            <a:pPr lvl="1"/>
            <a:r>
              <a:rPr lang="en-US" dirty="0"/>
              <a:t>Scenario is the actual user execution </a:t>
            </a:r>
            <a:r>
              <a:rPr lang="en-US" dirty="0" smtClean="0"/>
              <a:t>path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Simulation’s “</a:t>
            </a:r>
            <a:r>
              <a:rPr lang="en-US" dirty="0" err="1"/>
              <a:t>setUp</a:t>
            </a:r>
            <a:r>
              <a:rPr lang="en-US" dirty="0"/>
              <a:t>” method </a:t>
            </a:r>
          </a:p>
          <a:p>
            <a:pPr lvl="1"/>
            <a:r>
              <a:rPr lang="en-US" dirty="0"/>
              <a:t>“Scenario” </a:t>
            </a:r>
            <a:r>
              <a:rPr lang="en-US" dirty="0"/>
              <a:t>is configured with load users count and ramp up </a:t>
            </a:r>
            <a:r>
              <a:rPr lang="en-US" dirty="0" smtClean="0"/>
              <a:t>pattern in </a:t>
            </a:r>
            <a:r>
              <a:rPr lang="en-US" dirty="0"/>
              <a:t>the Simulation’s “</a:t>
            </a:r>
            <a:r>
              <a:rPr lang="en-US" dirty="0" err="1"/>
              <a:t>setUp</a:t>
            </a:r>
            <a:r>
              <a:rPr lang="en-US" dirty="0"/>
              <a:t>” </a:t>
            </a:r>
            <a:r>
              <a:rPr lang="en-US" dirty="0" smtClean="0"/>
              <a:t>method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Feeders and Checks</a:t>
            </a:r>
            <a:endParaRPr lang="en-US" dirty="0" smtClean="0"/>
          </a:p>
          <a:p>
            <a:pPr lvl="1"/>
            <a:r>
              <a:rPr lang="en-US" dirty="0" smtClean="0"/>
              <a:t>Feeders create </a:t>
            </a:r>
            <a:r>
              <a:rPr lang="en-US" dirty="0"/>
              <a:t>input data </a:t>
            </a:r>
            <a:endParaRPr lang="en-US" dirty="0" smtClean="0"/>
          </a:p>
          <a:p>
            <a:pPr lvl="1"/>
            <a:r>
              <a:rPr lang="en-US" dirty="0" smtClean="0"/>
              <a:t>Checks used </a:t>
            </a:r>
            <a:r>
              <a:rPr lang="en-US" dirty="0"/>
              <a:t>to validate </a:t>
            </a:r>
            <a:r>
              <a:rPr lang="en-US" dirty="0" smtClean="0"/>
              <a:t>responses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 Usage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Gatling is general purpose load/stress testing tool</a:t>
            </a:r>
          </a:p>
          <a:p>
            <a:r>
              <a:rPr lang="en-US" dirty="0" smtClean="0">
                <a:cs typeface="Arial" panose="020B0604020202020204" pitchFamily="34" charset="0"/>
              </a:rPr>
              <a:t>Gatling focus on HTTP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Web (main usage)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Recorder makes it very easy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REST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Recorder can’t help in most of the cases (recording web will not capture REST calls in most of the cases)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Recorder can be used to capture traffic from SOAPUI/Postman and other tools (you can capture traffic of already created functional tests)</a:t>
            </a:r>
            <a:endParaRPr lang="en-US" dirty="0"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Writing REST tests in Scala is not so hard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SOAP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In theory it is possible, because almost all SOAP services runs on HTTP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It is hard because you should manually prepare huge XMLs for SOAP Requests</a:t>
            </a:r>
          </a:p>
        </p:txBody>
      </p:sp>
    </p:spTree>
    <p:extLst>
      <p:ext uri="{BB962C8B-B14F-4D97-AF65-F5344CB8AC3E}">
        <p14:creationId xmlns:p14="http://schemas.microsoft.com/office/powerpoint/2010/main" val="32691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and Replay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Recorder l</a:t>
            </a:r>
            <a:r>
              <a:rPr lang="en-US" dirty="0" smtClean="0">
                <a:cs typeface="Arial" panose="020B0604020202020204" pitchFamily="34" charset="0"/>
              </a:rPr>
              <a:t>ocated at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GATLING_HOME\bin\recorder.bat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Proxy should be configured to capture traffic</a:t>
            </a:r>
          </a:p>
          <a:p>
            <a:pPr lvl="1"/>
            <a:r>
              <a:rPr lang="en-US" dirty="0"/>
              <a:t>Network traffic should be redirected through Gatling Recorder in order to be captured in HTTP Proxy mode</a:t>
            </a:r>
          </a:p>
          <a:p>
            <a:pPr lvl="1"/>
            <a:r>
              <a:rPr lang="en-US" dirty="0"/>
              <a:t>Control Panel -&gt; Internet Options-&gt; Connections -&gt; LAN Settings -&gt; Use a proxy server for your LAN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Recorded data</a:t>
            </a:r>
            <a:endParaRPr lang="en-US" dirty="0"/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Recorder session is available at </a:t>
            </a:r>
            <a:r>
              <a:rPr lang="en-US" dirty="0" smtClean="0"/>
              <a:t>“GATLING_HOME\user-files\simulations”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Please note that a lot of other files are also saved in “</a:t>
            </a:r>
            <a:r>
              <a:rPr lang="en-US" dirty="0" smtClean="0"/>
              <a:t>GATLING_HOME\user-files</a:t>
            </a:r>
            <a:r>
              <a:rPr lang="en-US" dirty="0" smtClean="0"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If you need custom user-files directory it can be configured in </a:t>
            </a:r>
            <a:r>
              <a:rPr lang="en-US" dirty="0" smtClean="0"/>
              <a:t>“</a:t>
            </a:r>
            <a:r>
              <a:rPr lang="en-US" dirty="0"/>
              <a:t>GATLING_HOME\</a:t>
            </a:r>
            <a:r>
              <a:rPr lang="en-US" dirty="0" err="1"/>
              <a:t>conf</a:t>
            </a:r>
            <a:r>
              <a:rPr lang="en-US" dirty="0"/>
              <a:t>\</a:t>
            </a:r>
            <a:r>
              <a:rPr lang="en-US" dirty="0" err="1"/>
              <a:t>gatling.conf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/>
              <a:t>Recorded simulations can be executed </a:t>
            </a:r>
            <a:r>
              <a:rPr lang="en-US" dirty="0" smtClean="0"/>
              <a:t>by “</a:t>
            </a:r>
            <a:r>
              <a:rPr lang="en-US" dirty="0"/>
              <a:t>GATLING_HOME\bin\gatling.bat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Reports can be found in </a:t>
            </a:r>
            <a:r>
              <a:rPr lang="en-US" dirty="0"/>
              <a:t>“GATLING_HOME\results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/>
              <a:t>Gatling Replay options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err="1" smtClean="0"/>
              <a:t>nr</a:t>
            </a:r>
            <a:r>
              <a:rPr lang="en-US" dirty="0" smtClean="0"/>
              <a:t> </a:t>
            </a:r>
            <a:r>
              <a:rPr lang="en-US" dirty="0"/>
              <a:t>| --no-reports</a:t>
            </a:r>
          </a:p>
          <a:p>
            <a:pPr lvl="2"/>
            <a:r>
              <a:rPr lang="en-US" dirty="0"/>
              <a:t>Runs simulation but does not generate reports</a:t>
            </a:r>
          </a:p>
          <a:p>
            <a:pPr lvl="1"/>
            <a:r>
              <a:rPr lang="en-US" dirty="0" err="1"/>
              <a:t>ro</a:t>
            </a:r>
            <a:r>
              <a:rPr lang="en-US" dirty="0"/>
              <a:t> &lt;</a:t>
            </a:r>
            <a:r>
              <a:rPr lang="en-US" dirty="0" err="1"/>
              <a:t>directoryName</a:t>
            </a:r>
            <a:r>
              <a:rPr lang="en-US" dirty="0"/>
              <a:t>&gt; | --reports-only &lt;</a:t>
            </a:r>
            <a:r>
              <a:rPr lang="en-US" dirty="0" err="1"/>
              <a:t>directoryName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Generates the reports for the simulation in &lt;</a:t>
            </a:r>
            <a:r>
              <a:rPr lang="en-US" dirty="0" err="1"/>
              <a:t>directoryName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&lt;</a:t>
            </a:r>
            <a:r>
              <a:rPr lang="en-US" dirty="0" err="1"/>
              <a:t>directoryPath</a:t>
            </a:r>
            <a:r>
              <a:rPr lang="en-US" dirty="0"/>
              <a:t>&gt; | --data-folder &lt;</a:t>
            </a:r>
            <a:r>
              <a:rPr lang="en-US" dirty="0" err="1"/>
              <a:t>directoryPath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Uses &lt;</a:t>
            </a:r>
            <a:r>
              <a:rPr lang="en-US" dirty="0" err="1"/>
              <a:t>directoryPath</a:t>
            </a:r>
            <a:r>
              <a:rPr lang="en-US" dirty="0"/>
              <a:t>&gt; as the absolute path of the directory where feeders are stored</a:t>
            </a:r>
          </a:p>
          <a:p>
            <a:pPr lvl="1"/>
            <a:r>
              <a:rPr lang="en-US" dirty="0" err="1"/>
              <a:t>rf</a:t>
            </a:r>
            <a:r>
              <a:rPr lang="en-US" dirty="0"/>
              <a:t> &lt;</a:t>
            </a:r>
            <a:r>
              <a:rPr lang="en-US" dirty="0" err="1"/>
              <a:t>directoryPath</a:t>
            </a:r>
            <a:r>
              <a:rPr lang="en-US" dirty="0"/>
              <a:t>&gt; | --results-folder &lt;</a:t>
            </a:r>
            <a:r>
              <a:rPr lang="en-US" dirty="0" err="1"/>
              <a:t>directoryPath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Uses &lt;</a:t>
            </a:r>
            <a:r>
              <a:rPr lang="en-US" dirty="0" err="1"/>
              <a:t>directoryPath</a:t>
            </a:r>
            <a:r>
              <a:rPr lang="en-US" dirty="0"/>
              <a:t>&gt; as the absolute path of the directory where results are stored</a:t>
            </a:r>
          </a:p>
          <a:p>
            <a:pPr lvl="1"/>
            <a:r>
              <a:rPr lang="en-US" dirty="0" err="1"/>
              <a:t>bdf</a:t>
            </a:r>
            <a:r>
              <a:rPr lang="en-US" dirty="0"/>
              <a:t> &lt;</a:t>
            </a:r>
            <a:r>
              <a:rPr lang="en-US" dirty="0" err="1"/>
              <a:t>directoryPath</a:t>
            </a:r>
            <a:r>
              <a:rPr lang="en-US" dirty="0"/>
              <a:t>&gt; | --bodies-folder &lt;</a:t>
            </a:r>
            <a:r>
              <a:rPr lang="en-US" dirty="0" err="1"/>
              <a:t>directoryPath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Uses &lt;</a:t>
            </a:r>
            <a:r>
              <a:rPr lang="en-US" dirty="0" err="1"/>
              <a:t>directoryPath</a:t>
            </a:r>
            <a:r>
              <a:rPr lang="en-US" dirty="0"/>
              <a:t>&gt; as the absolute path of the directory where bodies are stored</a:t>
            </a:r>
          </a:p>
          <a:p>
            <a:pPr lvl="1"/>
            <a:r>
              <a:rPr lang="en-US" dirty="0"/>
              <a:t>sf &lt;</a:t>
            </a:r>
            <a:r>
              <a:rPr lang="en-US" dirty="0" err="1"/>
              <a:t>directoryPath</a:t>
            </a:r>
            <a:r>
              <a:rPr lang="en-US" dirty="0"/>
              <a:t>&gt; | --simulations-folder &lt;</a:t>
            </a:r>
            <a:r>
              <a:rPr lang="en-US" dirty="0" err="1"/>
              <a:t>directoryPath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Uses &lt;</a:t>
            </a:r>
            <a:r>
              <a:rPr lang="en-US" dirty="0" err="1"/>
              <a:t>directoryPath</a:t>
            </a:r>
            <a:r>
              <a:rPr lang="en-US" dirty="0"/>
              <a:t>&gt; to discover simulations that could be run</a:t>
            </a:r>
          </a:p>
          <a:p>
            <a:pPr lvl="1"/>
            <a:r>
              <a:rPr lang="en-US" dirty="0"/>
              <a:t>s &lt;</a:t>
            </a:r>
            <a:r>
              <a:rPr lang="en-US" dirty="0" err="1"/>
              <a:t>className</a:t>
            </a:r>
            <a:r>
              <a:rPr lang="en-US" dirty="0"/>
              <a:t>&gt; | --simulation &lt;</a:t>
            </a:r>
            <a:r>
              <a:rPr lang="en-US" dirty="0" err="1"/>
              <a:t>className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Runs &lt;</a:t>
            </a:r>
            <a:r>
              <a:rPr lang="en-US" dirty="0" err="1"/>
              <a:t>className</a:t>
            </a:r>
            <a:r>
              <a:rPr lang="en-US" dirty="0"/>
              <a:t>&gt; simulation</a:t>
            </a:r>
          </a:p>
          <a:p>
            <a:pPr lvl="1"/>
            <a:r>
              <a:rPr lang="en-US" dirty="0"/>
              <a:t>on &lt;name&gt; | --output-name &lt;name&gt;</a:t>
            </a:r>
          </a:p>
          <a:p>
            <a:pPr lvl="2"/>
            <a:r>
              <a:rPr lang="en-US" dirty="0"/>
              <a:t>Use &lt;name&gt; for the base name of the output directory</a:t>
            </a:r>
          </a:p>
          <a:p>
            <a:pPr lvl="1"/>
            <a:r>
              <a:rPr lang="en-US" dirty="0" err="1"/>
              <a:t>rd</a:t>
            </a:r>
            <a:r>
              <a:rPr lang="en-US" dirty="0"/>
              <a:t> &lt;description&gt; | --run-description &lt;description&gt;</a:t>
            </a:r>
          </a:p>
          <a:p>
            <a:pPr lvl="2"/>
            <a:r>
              <a:rPr lang="en-US" dirty="0"/>
              <a:t>A short &lt;description&gt; of the run to include in the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4021</TotalTime>
  <Words>648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Gatling</vt:lpstr>
      <vt:lpstr>Content</vt:lpstr>
      <vt:lpstr>Gatling</vt:lpstr>
      <vt:lpstr>Scala</vt:lpstr>
      <vt:lpstr>Gatling vs. JMeter</vt:lpstr>
      <vt:lpstr>Gatling Terminology</vt:lpstr>
      <vt:lpstr>Gatling Usage</vt:lpstr>
      <vt:lpstr>Record and Replay</vt:lpstr>
      <vt:lpstr>Gatling Replay options </vt:lpstr>
      <vt:lpstr>Gatling and Scala</vt:lpstr>
      <vt:lpstr>Scala</vt:lpstr>
      <vt:lpstr>Demos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650</cp:revision>
  <dcterms:created xsi:type="dcterms:W3CDTF">2006-08-16T00:00:00Z</dcterms:created>
  <dcterms:modified xsi:type="dcterms:W3CDTF">2016-06-13T21:31:53Z</dcterms:modified>
</cp:coreProperties>
</file>