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538" r:id="rId3"/>
    <p:sldId id="557" r:id="rId4"/>
    <p:sldId id="639" r:id="rId5"/>
    <p:sldId id="640" r:id="rId6"/>
    <p:sldId id="638" r:id="rId7"/>
    <p:sldId id="593" r:id="rId8"/>
    <p:sldId id="635" r:id="rId9"/>
    <p:sldId id="636" r:id="rId10"/>
    <p:sldId id="637" r:id="rId11"/>
    <p:sldId id="6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449" autoAdjust="0"/>
  </p:normalViewPr>
  <p:slideViewPr>
    <p:cSldViewPr snapToGrid="0" snapToObjects="1">
      <p:cViewPr varScale="1">
        <p:scale>
          <a:sx n="93" d="100"/>
          <a:sy n="93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0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1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the input is transformed into the output using the system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Bouncing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Contacts of a switch physically bounce</a:t>
            </a:r>
          </a:p>
          <a:p>
            <a:r>
              <a:rPr lang="en-US" dirty="0"/>
              <a:t>Solution is to use SR latch</a:t>
            </a:r>
          </a:p>
          <a:p>
            <a:pPr lvl="1"/>
            <a:r>
              <a:rPr lang="en-US" dirty="0" err="1"/>
              <a:t>sClk</a:t>
            </a:r>
            <a:r>
              <a:rPr lang="en-US" dirty="0"/>
              <a:t> button to set input</a:t>
            </a:r>
          </a:p>
          <a:p>
            <a:pPr lvl="1"/>
            <a:r>
              <a:rPr lang="en-US" dirty="0" err="1"/>
              <a:t>rClk</a:t>
            </a:r>
            <a:r>
              <a:rPr lang="en-US" dirty="0"/>
              <a:t> button to reset input</a:t>
            </a:r>
          </a:p>
          <a:p>
            <a:r>
              <a:rPr lang="en-US" dirty="0"/>
              <a:t>If </a:t>
            </a:r>
            <a:r>
              <a:rPr lang="en-US" dirty="0" err="1"/>
              <a:t>sClk</a:t>
            </a:r>
            <a:r>
              <a:rPr lang="en-US" dirty="0"/>
              <a:t> bounces, just sets already set</a:t>
            </a:r>
          </a:p>
          <a:p>
            <a:r>
              <a:rPr lang="en-US" dirty="0"/>
              <a:t>If </a:t>
            </a:r>
            <a:r>
              <a:rPr lang="en-US" dirty="0" err="1"/>
              <a:t>rClk</a:t>
            </a:r>
            <a:r>
              <a:rPr lang="en-US" dirty="0"/>
              <a:t> bounces, just resets already reset</a:t>
            </a:r>
          </a:p>
          <a:p>
            <a:r>
              <a:rPr lang="en-US" dirty="0"/>
              <a:t>Two button presses for 1 </a:t>
            </a:r>
            <a:r>
              <a:rPr lang="en-US" dirty="0" err="1"/>
              <a:t>clk</a:t>
            </a:r>
            <a:r>
              <a:rPr lang="en-US" dirty="0"/>
              <a:t> period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DB388-B5E2-479A-94C7-7D61A3AA72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385" y="681037"/>
            <a:ext cx="3193415" cy="163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775" y="2788443"/>
            <a:ext cx="3257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cellularAutomata</a:t>
            </a:r>
            <a:r>
              <a:rPr lang="en-US" dirty="0"/>
              <a:t> </a:t>
            </a:r>
            <a:r>
              <a:rPr lang="en-US" dirty="0" err="1"/>
              <a:t>Testbench</a:t>
            </a:r>
            <a:r>
              <a:rPr lang="en-US" dirty="0"/>
              <a:t> (Rule 90 from a single cell)</a:t>
            </a:r>
          </a:p>
          <a:p>
            <a:r>
              <a:rPr lang="en-US" dirty="0"/>
              <a:t>Working </a:t>
            </a:r>
            <a:r>
              <a:rPr lang="en-US" dirty="0" err="1"/>
              <a:t>cellularAutomata</a:t>
            </a:r>
            <a:r>
              <a:rPr lang="en-US" dirty="0"/>
              <a:t> implementation on Cyclone V GX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3014762"/>
            <a:ext cx="10546078" cy="23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r>
              <a:rPr lang="en-US" dirty="0"/>
              <a:t>Logic</a:t>
            </a:r>
          </a:p>
          <a:p>
            <a:pPr lvl="1"/>
            <a:r>
              <a:rPr lang="en-US" dirty="0"/>
              <a:t>Simple FSM</a:t>
            </a:r>
          </a:p>
          <a:p>
            <a:pPr lvl="1"/>
            <a:r>
              <a:rPr lang="en-US" dirty="0"/>
              <a:t>Cellular automata</a:t>
            </a:r>
          </a:p>
          <a:p>
            <a:r>
              <a:rPr lang="en-US" dirty="0"/>
              <a:t>Verilog</a:t>
            </a:r>
          </a:p>
          <a:p>
            <a:pPr lvl="1"/>
            <a:r>
              <a:rPr lang="en-US" dirty="0"/>
              <a:t>D flip flop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sz="2400" dirty="0"/>
              <a:t>Collection of basic processing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states, alive (filled = black = 1) and dead (empty = white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Models population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 state depends on current state and two nearest neighbors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Apply rule to each cell to determine next state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03F95-78B3-4275-B318-FE47BDCAA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35" y="4384431"/>
            <a:ext cx="9226929" cy="16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Rules are numbered by the binary code of the next state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example: 8’b01011010 = Rule 90</a:t>
            </a:r>
          </a:p>
          <a:p>
            <a:r>
              <a:rPr lang="en-US" dirty="0"/>
              <a:t>What is next state of cells under Rule 90?</a:t>
            </a:r>
          </a:p>
          <a:p>
            <a:pPr lvl="1"/>
            <a:r>
              <a:rPr lang="en-US" dirty="0"/>
              <a:t>Assume that C7 left connects with C0 right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3FBFC-8EAC-415A-9809-26C43064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11" y="4850976"/>
            <a:ext cx="8465820" cy="111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6049A-B3CE-46DC-8863-CF7B9B9A1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352675"/>
            <a:ext cx="6172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3532239"/>
          </a:xfrm>
        </p:spPr>
        <p:txBody>
          <a:bodyPr>
            <a:normAutofit/>
          </a:bodyPr>
          <a:lstStyle/>
          <a:p>
            <a:r>
              <a:rPr lang="en-US" dirty="0"/>
              <a:t>What is next state of cells under Rule 90?</a:t>
            </a:r>
          </a:p>
          <a:p>
            <a:pPr lvl="1"/>
            <a:r>
              <a:rPr lang="en-US" dirty="0"/>
              <a:t>Assume that C7 left connects with C0 right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3FBFC-8EAC-415A-9809-26C43064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36" y="2598541"/>
            <a:ext cx="8949623" cy="1179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D6049A-B3CE-46DC-8863-CF7B9B9A1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67" y="5178042"/>
            <a:ext cx="5710756" cy="995857"/>
          </a:xfrm>
          <a:prstGeom prst="rect">
            <a:avLst/>
          </a:prstGeom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A26F5A8-C479-9AE4-2BB5-6A437C791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51369"/>
              </p:ext>
            </p:extLst>
          </p:nvPr>
        </p:nvGraphicFramePr>
        <p:xfrm>
          <a:off x="1543267" y="367200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7177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58186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03802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52707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70412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223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74341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7992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0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7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38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Rule 90 from a single cell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7D7B5-E0EA-4DAA-9BC1-0E86F5DF16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7922" y="2406708"/>
            <a:ext cx="7853468" cy="37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0193EB5-2D9B-AAA8-A33E-0065D482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1733550"/>
            <a:ext cx="11863079" cy="337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017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75209-D626-8A00-2CD4-494E2CB7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84" y="1466490"/>
            <a:ext cx="7322607" cy="44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5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singleCell</a:t>
            </a:r>
            <a:r>
              <a:rPr lang="en-US" dirty="0"/>
              <a:t>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AB23E-65A4-4255-9452-D696611AD2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0126" y="1266702"/>
            <a:ext cx="4114800" cy="46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3248</TotalTime>
  <Words>309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Gotham</vt:lpstr>
      <vt:lpstr>Gotham Book</vt:lpstr>
      <vt:lpstr>Office Theme</vt:lpstr>
      <vt:lpstr>EENG 284 Lab 7</vt:lpstr>
      <vt:lpstr>Lab Objectives</vt:lpstr>
      <vt:lpstr>Theory</vt:lpstr>
      <vt:lpstr>Theory</vt:lpstr>
      <vt:lpstr>Theory</vt:lpstr>
      <vt:lpstr>Theory</vt:lpstr>
      <vt:lpstr>Operation</vt:lpstr>
      <vt:lpstr>System Architecture</vt:lpstr>
      <vt:lpstr>singleCell module</vt:lpstr>
      <vt:lpstr>Switch Bouncing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93</cp:revision>
  <dcterms:created xsi:type="dcterms:W3CDTF">2017-08-01T15:06:47Z</dcterms:created>
  <dcterms:modified xsi:type="dcterms:W3CDTF">2024-04-09T02:18:19Z</dcterms:modified>
  <cp:category/>
</cp:coreProperties>
</file>