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538" r:id="rId3"/>
    <p:sldId id="557" r:id="rId4"/>
    <p:sldId id="638" r:id="rId5"/>
    <p:sldId id="593" r:id="rId6"/>
    <p:sldId id="635" r:id="rId7"/>
    <p:sldId id="636" r:id="rId8"/>
    <p:sldId id="6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00F88-3BD0-41C9-82AD-0D90767C1205}" v="3" dt="2023-02-28T21:02:2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4211" autoAdjust="0"/>
  </p:normalViewPr>
  <p:slideViewPr>
    <p:cSldViewPr snapToGrid="0" snapToObjects="1">
      <p:cViewPr varScale="1">
        <p:scale>
          <a:sx n="81" d="100"/>
          <a:sy n="81" d="100"/>
        </p:scale>
        <p:origin x="9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Grossman" userId="q5r6c1n1irRnYy+7Fcp/+gteivXogdzP/e54Jm9AO18=" providerId="None" clId="Web-{AC100F88-3BD0-41C9-82AD-0D90767C1205}"/>
    <pc:docChg chg="modSld">
      <pc:chgData name="Mathew Grossman" userId="q5r6c1n1irRnYy+7Fcp/+gteivXogdzP/e54Jm9AO18=" providerId="None" clId="Web-{AC100F88-3BD0-41C9-82AD-0D90767C1205}" dt="2023-02-28T21:02:12.034" v="1" actId="20577"/>
      <pc:docMkLst>
        <pc:docMk/>
      </pc:docMkLst>
      <pc:sldChg chg="modSp">
        <pc:chgData name="Mathew Grossman" userId="q5r6c1n1irRnYy+7Fcp/+gteivXogdzP/e54Jm9AO18=" providerId="None" clId="Web-{AC100F88-3BD0-41C9-82AD-0D90767C1205}" dt="2023-02-28T21:02:12.034" v="1" actId="20577"/>
        <pc:sldMkLst>
          <pc:docMk/>
          <pc:sldMk cId="2018888763" sldId="262"/>
        </pc:sldMkLst>
        <pc:spChg chg="mod">
          <ac:chgData name="Mathew Grossman" userId="q5r6c1n1irRnYy+7Fcp/+gteivXogdzP/e54Jm9AO18=" providerId="None" clId="Web-{AC100F88-3BD0-41C9-82AD-0D90767C1205}" dt="2023-02-28T21:02:12.034" v="1" actId="20577"/>
          <ac:spMkLst>
            <pc:docMk/>
            <pc:sldMk cId="2018888763" sldId="26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the input is transformed into the output using the system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/>
                <a:cs typeface="Arial"/>
              </a:rPr>
              <a:t>EENG 284</a:t>
            </a:r>
            <a:br>
              <a:rPr lang="en-US" dirty="0"/>
            </a:br>
            <a:r>
              <a:rPr lang="en-US" dirty="0">
                <a:latin typeface="Arial"/>
                <a:cs typeface="Arial"/>
              </a:rPr>
              <a:t>Lab 05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Guessing Game With Hints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r>
              <a:rPr lang="en-US" dirty="0"/>
              <a:t>Verilog</a:t>
            </a:r>
          </a:p>
          <a:p>
            <a:pPr lvl="1"/>
            <a:r>
              <a:rPr lang="en-US" dirty="0"/>
              <a:t>Using basic building blocks</a:t>
            </a:r>
          </a:p>
          <a:p>
            <a:pPr lvl="2"/>
            <a:r>
              <a:rPr lang="en-US" dirty="0"/>
              <a:t>Adder Subtractor</a:t>
            </a:r>
          </a:p>
          <a:p>
            <a:r>
              <a:rPr lang="en-US" dirty="0"/>
              <a:t>Simulation</a:t>
            </a:r>
          </a:p>
          <a:p>
            <a:r>
              <a:rPr lang="en-US" dirty="0"/>
              <a:t>Synthesis</a:t>
            </a:r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Same game play as last week with a clue</a:t>
            </a:r>
          </a:p>
          <a:p>
            <a:r>
              <a:rPr lang="en-US" dirty="0"/>
              <a:t>The clue gives the “closeness” of the guess</a:t>
            </a:r>
          </a:p>
          <a:p>
            <a:pPr lvl="1"/>
            <a:r>
              <a:rPr lang="en-US" dirty="0"/>
              <a:t>Hot, warm or cold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29EF7-4BCB-4CC2-863E-EEECE6FB14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221" y="3429000"/>
            <a:ext cx="9519557" cy="2545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Play – The Clue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sz="2800" dirty="0"/>
              <a:t>Guess that is within </a:t>
            </a:r>
            <a:r>
              <a:rPr lang="en-US" dirty="0"/>
              <a:t>[0-2]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hot</a:t>
            </a:r>
          </a:p>
          <a:p>
            <a:r>
              <a:rPr lang="en-US" dirty="0"/>
              <a:t>Guess that is between [3-5] is </a:t>
            </a:r>
            <a:r>
              <a:rPr lang="en-US" dirty="0">
                <a:solidFill>
                  <a:srgbClr val="00B050"/>
                </a:solidFill>
              </a:rPr>
              <a:t>warm</a:t>
            </a:r>
          </a:p>
          <a:p>
            <a:r>
              <a:rPr lang="en-US" sz="2800" dirty="0"/>
              <a:t>Guess that is 6 or more away is </a:t>
            </a:r>
            <a:r>
              <a:rPr lang="en-US" sz="2800" dirty="0">
                <a:solidFill>
                  <a:srgbClr val="0070C0"/>
                </a:solidFill>
              </a:rPr>
              <a:t>cold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A5B98-E63D-1CAD-497C-367E7408420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43990"/>
            <a:ext cx="7454564" cy="2217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51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6DF95-C718-4649-27E0-AD7534A34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016" y="1418480"/>
            <a:ext cx="6702458" cy="45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0135"/>
          </a:xfrm>
        </p:spPr>
        <p:txBody>
          <a:bodyPr>
            <a:normAutofit/>
          </a:bodyPr>
          <a:lstStyle/>
          <a:p>
            <a:r>
              <a:rPr lang="en-US" dirty="0"/>
              <a:t>Adder subtractor</a:t>
            </a:r>
          </a:p>
          <a:p>
            <a:r>
              <a:rPr lang="en-US" dirty="0"/>
              <a:t>Full adder</a:t>
            </a:r>
          </a:p>
          <a:p>
            <a:r>
              <a:rPr lang="en-US" dirty="0" err="1"/>
              <a:t>hotCold</a:t>
            </a:r>
            <a:r>
              <a:rPr lang="en-US" dirty="0"/>
              <a:t> testbench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0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hiLow</a:t>
            </a:r>
            <a:r>
              <a:rPr lang="en-US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6895"/>
          </a:xfrm>
        </p:spPr>
        <p:txBody>
          <a:bodyPr>
            <a:normAutofit/>
          </a:bodyPr>
          <a:lstStyle/>
          <a:p>
            <a:r>
              <a:rPr lang="en-US" dirty="0"/>
              <a:t>Glue together</a:t>
            </a:r>
          </a:p>
          <a:p>
            <a:pPr lvl="1"/>
            <a:r>
              <a:rPr lang="en-US" dirty="0"/>
              <a:t>Module instantiations</a:t>
            </a:r>
          </a:p>
          <a:p>
            <a:pPr lvl="2"/>
            <a:r>
              <a:rPr lang="en-US" dirty="0"/>
              <a:t>2 2x1 </a:t>
            </a:r>
            <a:r>
              <a:rPr lang="en-US" dirty="0" err="1"/>
              <a:t>muxes</a:t>
            </a:r>
            <a:endParaRPr lang="en-US" dirty="0"/>
          </a:p>
          <a:p>
            <a:pPr lvl="2"/>
            <a:r>
              <a:rPr lang="en-US" dirty="0"/>
              <a:t>2 comparators</a:t>
            </a:r>
          </a:p>
          <a:p>
            <a:pPr lvl="2"/>
            <a:r>
              <a:rPr lang="en-US" dirty="0"/>
              <a:t>1 adder subtractor (include </a:t>
            </a:r>
            <a:r>
              <a:rPr lang="en-US" dirty="0" err="1"/>
              <a:t>fullAdder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Always/case statements for </a:t>
            </a:r>
            <a:r>
              <a:rPr lang="en-US" dirty="0" err="1"/>
              <a:t>hotWarmCold</a:t>
            </a:r>
            <a:endParaRPr lang="en-US" dirty="0"/>
          </a:p>
          <a:p>
            <a:pPr lvl="1"/>
            <a:r>
              <a:rPr lang="en-US" dirty="0"/>
              <a:t>Discrete logic to transform compare output to hot warm cold signal</a:t>
            </a:r>
          </a:p>
          <a:p>
            <a:pPr lvl="1"/>
            <a:r>
              <a:rPr lang="en-US" dirty="0"/>
              <a:t>Note high and low thresholds a re</a:t>
            </a:r>
          </a:p>
        </p:txBody>
      </p:sp>
    </p:spTree>
    <p:extLst>
      <p:ext uri="{BB962C8B-B14F-4D97-AF65-F5344CB8AC3E}">
        <p14:creationId xmlns:p14="http://schemas.microsoft.com/office/powerpoint/2010/main" val="35465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hiLow</a:t>
            </a:r>
            <a:r>
              <a:rPr lang="en-US" dirty="0"/>
              <a:t> Testbench</a:t>
            </a:r>
          </a:p>
          <a:p>
            <a:r>
              <a:rPr lang="en-US" dirty="0"/>
              <a:t>Working </a:t>
            </a:r>
            <a:r>
              <a:rPr lang="en-US" dirty="0" err="1"/>
              <a:t>hiLow</a:t>
            </a:r>
            <a:r>
              <a:rPr lang="en-US" dirty="0"/>
              <a:t> implementation on Cyclone 5G boards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69E19-766C-4E9F-96A3-1F837B02C6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9951" y="3034443"/>
            <a:ext cx="10752097" cy="26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3245</TotalTime>
  <Words>203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Gotham</vt:lpstr>
      <vt:lpstr>Gotham Book</vt:lpstr>
      <vt:lpstr>Office Theme</vt:lpstr>
      <vt:lpstr>EENG 284 Lab 05</vt:lpstr>
      <vt:lpstr>Lab Objectives</vt:lpstr>
      <vt:lpstr>Game Play</vt:lpstr>
      <vt:lpstr>Game Play – The Clue Example</vt:lpstr>
      <vt:lpstr>System Architecture</vt:lpstr>
      <vt:lpstr>Provided Code</vt:lpstr>
      <vt:lpstr>hiLow Module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98</cp:revision>
  <dcterms:created xsi:type="dcterms:W3CDTF">2017-08-01T15:06:47Z</dcterms:created>
  <dcterms:modified xsi:type="dcterms:W3CDTF">2024-03-05T16:51:28Z</dcterms:modified>
  <cp:category/>
</cp:coreProperties>
</file>