
<file path=[Content_Types].xml><?xml version="1.0" encoding="utf-8"?>
<Types xmlns="http://schemas.openxmlformats.org/package/2006/content-types">
  <Default Extension="bmp" ContentType="image/bmp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538" r:id="rId3"/>
    <p:sldId id="557" r:id="rId4"/>
    <p:sldId id="638" r:id="rId5"/>
    <p:sldId id="637" r:id="rId6"/>
    <p:sldId id="636" r:id="rId7"/>
    <p:sldId id="620" r:id="rId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404" autoAdjust="0"/>
  </p:normalViewPr>
  <p:slideViewPr>
    <p:cSldViewPr snapToGrid="0" snapToObjects="1">
      <p:cViewPr varScale="1">
        <p:scale>
          <a:sx n="96" d="100"/>
          <a:sy n="96" d="100"/>
        </p:scale>
        <p:origin x="360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A5E3682-A580-49CB-B222-7E68E1F77827}" type="datetimeFigureOut">
              <a:rPr lang="en-US"/>
              <a:pPr>
                <a:defRPr/>
              </a:pPr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0CB211B-C556-4834-9ED6-C94961F28B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80B35F-75C1-435A-83FC-6BDEB1B68FC3}" type="datetimeFigureOut">
              <a:rPr lang="en-US"/>
              <a:pPr>
                <a:defRPr/>
              </a:pPr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E19FD77-256D-451E-8037-DF92D3DBCA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Usually the &lt;title of the lab&gt; is what will be called the “System” through the rest of this document</a:t>
            </a: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8017B0-ADEE-4A02-9D61-1633C8CEF41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35E520-8F6F-4753-BE76-62AE1C572A9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Replace &lt;System&gt; with the name of the 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F458B4-12F6-41F0-BDC7-CF00A1346CE2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Replace &lt;System&gt; with the name of the 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EEFC78-E825-4A51-9831-77172A4A1224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AE46F5-CC56-4B43-B903-8A50D2534590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E187EC-DD2D-4FBB-B67C-3DD7F420A38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014EDD-9C46-4439-833C-C5F70960B691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71450"/>
            <a:ext cx="10356850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0"/>
          <p:cNvSpPr/>
          <p:nvPr userDrawn="1"/>
        </p:nvSpPr>
        <p:spPr>
          <a:xfrm>
            <a:off x="-33338" y="0"/>
            <a:ext cx="12258676" cy="6265863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" name="Straight Connector 13"/>
          <p:cNvCxnSpPr/>
          <p:nvPr userDrawn="1"/>
        </p:nvCxnSpPr>
        <p:spPr>
          <a:xfrm>
            <a:off x="520700" y="3287713"/>
            <a:ext cx="911225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21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373813"/>
            <a:ext cx="32004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22"/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9" name="Picture 2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71450"/>
            <a:ext cx="10356850" cy="582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Subhead, name or date goes here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84915DA-2EC8-47AB-9136-FD3F8C748057}" type="datetimeFigureOut">
              <a:rPr lang="en-US"/>
              <a:pPr>
                <a:defRPr/>
              </a:pPr>
              <a:t>4/22/2024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390530F-425B-4EE3-A801-2541DAD48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10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D73604E-5EC9-4B8E-82FA-0430F5D7D8A8}" type="datetimeFigureOut">
              <a:rPr lang="en-US"/>
              <a:pPr>
                <a:defRPr/>
              </a:pPr>
              <a:t>4/22/2024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14CF623-E154-4675-B8F4-8438DBFB2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-9525" y="-9525"/>
            <a:ext cx="5183188" cy="694213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BBAA601-463C-4B22-A098-9EAC4AAB6933}" type="datetimeFigureOut">
              <a:rPr lang="en-US"/>
              <a:pPr>
                <a:defRPr/>
              </a:pPr>
              <a:t>4/22/2024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07F9A49-1137-4116-8916-CA194CD0D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255F6B-3963-401D-9C6A-C763DC688FB8}" type="datetimeFigureOut">
              <a:rPr lang="en-US"/>
              <a:pPr>
                <a:defRPr/>
              </a:pPr>
              <a:t>4/22/2024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81BB409-2907-492F-AF52-B9CE6F892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1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1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3919742-7859-464A-8A16-403E6BAB140E}" type="datetimeFigureOut">
              <a:rPr lang="en-US"/>
              <a:pPr>
                <a:defRPr/>
              </a:pPr>
              <a:t>4/22/2024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B4858E6-A453-4481-9B67-A44AD5B3B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-9525" y="-9525"/>
            <a:ext cx="12201525" cy="6265863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73813"/>
            <a:ext cx="32004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2"/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EB819E89-4786-409B-B26C-E9205B889F49}" type="datetimeFigureOut">
              <a:rPr lang="en-US"/>
              <a:pPr>
                <a:defRPr/>
              </a:pPr>
              <a:t>4/22/2024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4E0D1B-3103-4D27-8AB1-BCF7279DD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/>
          <p:nvPr userDrawn="1"/>
        </p:nvSpPr>
        <p:spPr>
          <a:xfrm>
            <a:off x="-9525" y="6265863"/>
            <a:ext cx="12201525" cy="60166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Box 13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45C419E-E34E-45BC-A3CC-C5EF1BA9A83C}" type="datetimeFigureOut">
              <a:rPr lang="en-US"/>
              <a:pPr>
                <a:defRPr/>
              </a:pPr>
              <a:t>4/22/2024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F203992-7FE8-4A26-B97C-D19AA91959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extBox 12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203F9A6-1470-42CD-9A0A-C0EC133E4677}" type="datetimeFigureOut">
              <a:rPr lang="en-US"/>
              <a:pPr>
                <a:defRPr/>
              </a:pPr>
              <a:t>4/22/2024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3F08012-3D00-4C51-A463-C72B4589D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extBox 14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9" name="Picture 1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7B0134E-FFA9-427C-993F-EC14CDC9B802}" type="datetimeFigureOut">
              <a:rPr lang="en-US"/>
              <a:pPr>
                <a:defRPr/>
              </a:pPr>
              <a:t>4/22/2024</a:t>
            </a:fld>
            <a:endParaRPr lang="en-US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080482A-2848-4BCF-827A-81F4637AC9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/>
          <p:nvPr userDrawn="1"/>
        </p:nvSpPr>
        <p:spPr>
          <a:xfrm>
            <a:off x="-9525" y="6265863"/>
            <a:ext cx="12201525" cy="592137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Box 10"/>
          <p:cNvSpPr txBox="1"/>
          <p:nvPr userDrawn="1"/>
        </p:nvSpPr>
        <p:spPr>
          <a:xfrm>
            <a:off x="7478713" y="6399213"/>
            <a:ext cx="4489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5" name="Picture 1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381750"/>
            <a:ext cx="3200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489C432F-8257-4A6B-A2C7-361FE2629091}" type="datetimeFigureOut">
              <a:rPr lang="en-US"/>
              <a:pPr>
                <a:defRPr/>
              </a:pPr>
              <a:t>4/22/2024</a:t>
            </a:fld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46E8E12-ECE1-49CE-A810-781F5A4A1C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 userDrawn="1"/>
        </p:nvSpPr>
        <p:spPr>
          <a:xfrm>
            <a:off x="838200" y="5746750"/>
            <a:ext cx="13017500" cy="779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B9E4804-E364-4112-A74B-E729662EB41A}" type="datetimeFigureOut">
              <a:rPr lang="en-US"/>
              <a:pPr>
                <a:defRPr/>
              </a:pPr>
              <a:t>4/22/2024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EC7F841-D10E-4E83-A246-2CDE30F2C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9525" y="-9525"/>
            <a:ext cx="12201525" cy="686752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552450"/>
            <a:ext cx="10356850" cy="582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/>
          <p:cNvSpPr txBox="1"/>
          <p:nvPr userDrawn="1"/>
        </p:nvSpPr>
        <p:spPr>
          <a:xfrm>
            <a:off x="7478713" y="6407150"/>
            <a:ext cx="448945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b="1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2pPr>
      <a:lvl3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3pPr>
      <a:lvl4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4pPr>
      <a:lvl5pPr algn="l" defTabSz="9128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21314D"/>
          </a:solidFill>
          <a:latin typeface="Arial" charset="0"/>
          <a:cs typeface="Arial" charset="0"/>
        </a:defRPr>
      </a:lvl9pPr>
    </p:titleStyle>
    <p:bodyStyle>
      <a:lvl1pPr marL="227013" indent="-227013" algn="l" defTabSz="91281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42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14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5986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5813" indent="-227013" algn="l" defTabSz="91281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b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288" y="2243138"/>
            <a:ext cx="10804525" cy="719137"/>
          </a:xfrm>
        </p:spPr>
        <p:txBody>
          <a:bodyPr rtlCol="0">
            <a:normAutofit fontScale="90000"/>
          </a:bodyPr>
          <a:lstStyle/>
          <a:p>
            <a:pPr defTabSz="914377" eaLnBrk="1" fontAlgn="auto" hangingPunct="1">
              <a:spcAft>
                <a:spcPts val="0"/>
              </a:spcAft>
              <a:defRPr/>
            </a:pPr>
            <a:r>
              <a:rPr lang="en-US" dirty="0"/>
              <a:t>EENG 284</a:t>
            </a:r>
            <a:br>
              <a:rPr lang="en-US" dirty="0"/>
            </a:br>
            <a:r>
              <a:rPr lang="en-US" dirty="0"/>
              <a:t>Lab 11</a:t>
            </a:r>
          </a:p>
        </p:txBody>
      </p:sp>
      <p:sp>
        <p:nvSpPr>
          <p:cNvPr id="17410" name="Subtitle 2"/>
          <p:cNvSpPr>
            <a:spLocks noGrp="1"/>
          </p:cNvSpPr>
          <p:nvPr>
            <p:ph type="subTitle" idx="1"/>
          </p:nvPr>
        </p:nvSpPr>
        <p:spPr>
          <a:xfrm>
            <a:off x="395288" y="3736975"/>
            <a:ext cx="9144000" cy="16557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Stopwatch Datapath and Control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092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The objective of this lab is to unify the stopwatch datapath and control units into a working design that runs on the CG5.</a:t>
            </a:r>
          </a:p>
          <a:p>
            <a:pPr marL="0" indent="0" eaLnBrk="1" hangingPunct="1"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Stopwatch Behavior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838200" y="1474788"/>
            <a:ext cx="10515600" cy="402590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The stopwatch’s behavior is dictated by buttons S1 and S2.</a:t>
            </a: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The buttons and display on the CG5 board.</a:t>
            </a:r>
          </a:p>
          <a:p>
            <a:pPr eaLnBrk="1" hangingPunct="1">
              <a:buFont typeface="Arial" charset="0"/>
              <a:buNone/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21508" name="Picture 4" descr="A picture containing text, electronics, circuitDescription automatically generated"/>
          <p:cNvPicPr>
            <a:picLocks noChangeAspect="1" noChangeArrowheads="1"/>
          </p:cNvPicPr>
          <p:nvPr/>
        </p:nvPicPr>
        <p:blipFill>
          <a:blip r:embed="rId3"/>
          <a:srcRect b="5467"/>
          <a:stretch>
            <a:fillRect/>
          </a:stretch>
        </p:blipFill>
        <p:spPr bwMode="auto">
          <a:xfrm>
            <a:off x="4200525" y="4616450"/>
            <a:ext cx="49244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A5E2AE-0B66-E1E6-5444-5D4F771EF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914" y="1925154"/>
            <a:ext cx="4709823" cy="20991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Top Level Stopwatch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250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The top-level contains “2” lines of Verilog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Instantiate Datapath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Instantiate Control Unit </a:t>
            </a:r>
          </a:p>
        </p:txBody>
      </p:sp>
      <p:pic>
        <p:nvPicPr>
          <p:cNvPr id="23555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9500" y="3271838"/>
            <a:ext cx="6626225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Simulation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Perform simulation by hand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Before performing actual sim so you can verify integrity of sim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Use state names from Figure 3 in Lab 10 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Fill in all sausage links with values, even if they repeat</a:t>
            </a: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063" y="3867150"/>
            <a:ext cx="9144000" cy="204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Simulation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Use Quartus to perform simulation of your design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Testbench and DO file provided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Should exactly match the hand drawn simulation</a:t>
            </a:r>
          </a:p>
        </p:txBody>
      </p:sp>
      <p:pic>
        <p:nvPicPr>
          <p:cNvPr id="27651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8863" y="3178175"/>
            <a:ext cx="8526462" cy="299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Deliverables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Stopwatch Simulation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Completed Figure 4 and Figure 5</a:t>
            </a:r>
          </a:p>
          <a:p>
            <a:pPr lvl="2" eaLnBrk="1" hangingPunct="1"/>
            <a:r>
              <a:rPr lang="en-US">
                <a:latin typeface="Arial" charset="0"/>
                <a:cs typeface="Arial" charset="0"/>
              </a:rPr>
              <a:t>Paste the images in landscape format into your solutions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Complete Simulation</a:t>
            </a:r>
          </a:p>
          <a:p>
            <a:pPr lvl="2" eaLnBrk="1" hangingPunct="1"/>
            <a:r>
              <a:rPr lang="en-US" sz="2400">
                <a:latin typeface="Arial" charset="0"/>
                <a:cs typeface="Arial" charset="0"/>
              </a:rPr>
              <a:t>Screen shot the simulation into three parts,</a:t>
            </a:r>
          </a:p>
          <a:p>
            <a:pPr lvl="2" eaLnBrk="1" hangingPunct="1"/>
            <a:r>
              <a:rPr lang="en-US">
                <a:latin typeface="Arial" charset="0"/>
                <a:cs typeface="Arial" charset="0"/>
              </a:rPr>
              <a:t>0 to 400ps		400ps to 800ps		800ps to 1200ps</a:t>
            </a:r>
          </a:p>
          <a:p>
            <a:pPr lvl="2" eaLnBrk="1" hangingPunct="1"/>
            <a:r>
              <a:rPr lang="en-US">
                <a:latin typeface="Arial" charset="0"/>
                <a:cs typeface="Arial" charset="0"/>
              </a:rPr>
              <a:t>Paste the simulation in landscape format into your solutions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Stopwatch Synthesis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Completed pin assignment table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Demo working stopwatch</a:t>
            </a: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3252</TotalTime>
  <Words>239</Words>
  <Application>Microsoft Office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Gotham</vt:lpstr>
      <vt:lpstr>Gotham Book</vt:lpstr>
      <vt:lpstr>Office Theme</vt:lpstr>
      <vt:lpstr>EENG 284 Lab 11</vt:lpstr>
      <vt:lpstr>Lab Objectives</vt:lpstr>
      <vt:lpstr>Stopwatch Behavior</vt:lpstr>
      <vt:lpstr>Top Level Stopwatch</vt:lpstr>
      <vt:lpstr>Simulation</vt:lpstr>
      <vt:lpstr>Simulation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 Coulston</cp:lastModifiedBy>
  <cp:revision>92</cp:revision>
  <dcterms:created xsi:type="dcterms:W3CDTF">2017-08-01T15:06:47Z</dcterms:created>
  <dcterms:modified xsi:type="dcterms:W3CDTF">2024-04-23T01:10:14Z</dcterms:modified>
  <cp:category/>
</cp:coreProperties>
</file>