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538" r:id="rId3"/>
    <p:sldId id="638" r:id="rId4"/>
    <p:sldId id="557" r:id="rId5"/>
    <p:sldId id="593" r:id="rId6"/>
    <p:sldId id="635" r:id="rId7"/>
    <p:sldId id="639" r:id="rId8"/>
    <p:sldId id="640" r:id="rId9"/>
    <p:sldId id="641" r:id="rId10"/>
    <p:sldId id="636" r:id="rId11"/>
    <p:sldId id="637" r:id="rId12"/>
    <p:sldId id="62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352" autoAdjust="0"/>
    <p:restoredTop sz="75177" autoAdjust="0"/>
  </p:normalViewPr>
  <p:slideViewPr>
    <p:cSldViewPr snapToGrid="0" snapToObjects="1">
      <p:cViewPr varScale="1">
        <p:scale>
          <a:sx n="114" d="100"/>
          <a:sy n="114" d="100"/>
        </p:scale>
        <p:origin x="11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4CACEE8-2363-405E-AE43-B93611128B65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CDC4AD8-E3F4-40EB-94AB-8CB5BDA7E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AF7728E-7BCC-4E5D-8DEB-729D60A2B695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31E9C10-9A37-4D5C-B00E-23F597E18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Usually the &lt;title of the lab&gt; is what will be called the “System” through the rest of this document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1A26FC-4E22-4720-8197-01921EB5A4D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A1F290-00DD-4AF0-8613-F69D5F128E5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ED0B42-62F2-442D-8A67-946067AD998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095CFF-EA88-44CF-8FD6-6C9594A97FE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25FEA0-B06A-42C3-A48F-CD7E5ABEEB1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B79814-434E-4C5C-AB25-B9E32D25657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B914B89-5AC9-48D5-BCDD-604FE2C6702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98463" y="696913"/>
            <a:ext cx="6188075" cy="34813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Talk about the input is transformed into the output using the system architecture</a:t>
            </a:r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11F4EE-5D96-4375-A2B7-E9E9198D141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512057F-BFAA-495F-8BB6-E0EA5EA2DF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D889F1E-BD30-4BCB-B289-24FE27A65D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BE577B4-B34B-4FF0-8B9D-FAAB5541832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8F3172-3E37-4DC9-BCCC-0A0DF1D327D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>
            <a:extLst/>
          </p:cNvPr>
          <p:cNvSpPr/>
          <p:nvPr userDrawn="1"/>
        </p:nvSpPr>
        <p:spPr>
          <a:xfrm>
            <a:off x="-33338" y="0"/>
            <a:ext cx="12258676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13"/>
          <p:cNvCxnSpPr/>
          <p:nvPr userDrawn="1"/>
        </p:nvCxnSpPr>
        <p:spPr>
          <a:xfrm>
            <a:off x="520700" y="3287713"/>
            <a:ext cx="911225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2">
            <a:extLst/>
          </p:cNvPr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Subhead, name or date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57FEC23-D6E3-410F-B7E6-49574638CAC9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CDCC373-8557-4547-860E-AA668C081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>
            <a:extLst/>
          </p:cNvPr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3D73666-5725-40D6-942E-D3754E228106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D6545C5-204E-49DB-BD14-038EE01A2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-9525"/>
            <a:ext cx="5183188" cy="694213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94C4B97-91DF-4D0D-90BF-E118486FD9AD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2C9ECED-FDC0-406D-B464-546CF8378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>
            <a:extLst/>
          </p:cNvPr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50858FA-FD0D-4014-AE46-2843141B7DEC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6464B42-1171-4576-811F-0984667A1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>
            <a:extLst/>
          </p:cNvPr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6B7601D-96DF-424A-BC02-BDD1A26554ED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EB7649E-896F-467C-BEB0-E675A4630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-9525" y="-9525"/>
            <a:ext cx="12201525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>
            <a:extLst/>
          </p:cNvPr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C3360BD-7DE0-4966-83A1-88E92D6D7D27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BA848A-650B-49B1-A53C-B187A3D2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3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D52F4C4-B058-410B-8311-977E17084CBA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16EB12-FFB9-4F4E-8362-72FC3672F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>
            <a:extLst/>
          </p:cNvPr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A8FD96-FE02-4167-BC54-394D3E30008C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7F48A1A-1196-4124-89C6-C9A464E1D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4">
            <a:extLst/>
          </p:cNvPr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8E404E-FBC3-4314-B04D-6A7C75CCE94D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9E4B89-BECF-4517-AA78-2AB599FE0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>
            <a:extLst/>
          </p:cNvPr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CCF9B0C-B962-49C4-A8AD-D27B263001AB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2AADA3-7437-4153-AE7A-586F94E72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 userDrawn="1"/>
        </p:nvSpPr>
        <p:spPr>
          <a:xfrm>
            <a:off x="838200" y="5746750"/>
            <a:ext cx="13017500" cy="779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1A40208-45A4-492A-B840-F5C9568E3069}" type="datetimeFigureOut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12DAC63-9EEF-4353-8D7E-E795DD0F57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25" y="-9525"/>
            <a:ext cx="12201525" cy="686752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552450"/>
            <a:ext cx="10356850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395288" y="1916113"/>
            <a:ext cx="10804525" cy="1298575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EENG 284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Lab 3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395288" y="3736975"/>
            <a:ext cx="9144000" cy="1655763"/>
          </a:xfrm>
        </p:spPr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Rock, Paper, Scissors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Simulation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No Simulation this week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Unusual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Synthesis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Use the Cyclone V GX User Guide to find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Seven Segment 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Player 1 and Player 2 Throw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Win Loose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Button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Play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Slide Switch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Player 1 and Player 2 Throw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Deliverables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838200" y="2055813"/>
            <a:ext cx="9729788" cy="3917950"/>
          </a:xfrm>
          <a:extLst/>
        </p:spPr>
        <p:txBody>
          <a:bodyPr lIns="0" tIns="0" rIns="0" bIns="39675" rtlCol="0" anchor="ctr">
            <a:spAutoFit/>
          </a:bodyPr>
          <a:lstStyle>
            <a:lvl1pPr indent="460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b="1" dirty="0" err="1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onesToDense</a:t>
            </a:r>
            <a:r>
              <a:rPr lang="en-US" altLang="en-US" sz="1400" b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Module:</a:t>
            </a: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b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Complete Table 2 truth table for </a:t>
            </a:r>
            <a:r>
              <a:rPr lang="en-US" altLang="en-US" sz="1400" dirty="0" err="1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oneToDense</a:t>
            </a: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module</a:t>
            </a:r>
            <a:endParaRPr lang="en-US" altLang="en-US" sz="1400" dirty="0"/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Canonical SOP expressions for the play[1] and play[0] functions</a:t>
            </a:r>
            <a:endParaRPr lang="en-US" altLang="en-US" sz="1400" dirty="0"/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Verilog code for the entire module (courier 8-point font single spaced), leave out header comments.</a:t>
            </a:r>
            <a:endParaRPr lang="en-US" altLang="en-US" sz="1400" dirty="0"/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endParaRPr lang="en-US" altLang="en-US" sz="1400" b="1" dirty="0">
              <a:solidFill>
                <a:srgbClr val="000000"/>
              </a:solidFill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b="1" dirty="0" err="1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playToSeven</a:t>
            </a:r>
            <a:r>
              <a:rPr lang="en-US" altLang="en-US" sz="1400" b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Module:</a:t>
            </a: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Complete Table 3</a:t>
            </a:r>
            <a:endParaRPr lang="en-US" altLang="en-US" sz="1400" dirty="0"/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Verilog code for the module (courier 8-point font single spaced), leave out header comments.</a:t>
            </a:r>
            <a:endParaRPr lang="en-US" altLang="en-US" sz="1400" dirty="0"/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			</a:t>
            </a:r>
            <a:endParaRPr lang="en-US" altLang="en-US" sz="1400" b="1" dirty="0">
              <a:solidFill>
                <a:srgbClr val="000000"/>
              </a:solidFill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b="1" dirty="0" err="1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winLose</a:t>
            </a:r>
            <a:r>
              <a:rPr lang="en-US" altLang="en-US" sz="1400" b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Module:</a:t>
            </a: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Complete Table 4 truth table for </a:t>
            </a:r>
            <a:r>
              <a:rPr lang="en-US" altLang="en-US" sz="1400" dirty="0" err="1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winLose</a:t>
            </a: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module</a:t>
            </a:r>
            <a:endParaRPr lang="en-US" altLang="en-US" sz="1400" dirty="0"/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Verilog code for the module (courier 8-point font single spaced) , leave out header comments.</a:t>
            </a:r>
            <a:endParaRPr lang="en-US" altLang="en-US" sz="1400" dirty="0"/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endParaRPr lang="en-US" altLang="en-US" sz="1400" b="1" dirty="0">
              <a:solidFill>
                <a:srgbClr val="000000"/>
              </a:solidFill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b="1" dirty="0" err="1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rpsGame</a:t>
            </a:r>
            <a:r>
              <a:rPr lang="en-US" altLang="en-US" sz="1400" b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 Module:</a:t>
            </a: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Verilog code for the module (courier 8-point font single spaced) ,leave out header comments.</a:t>
            </a: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endParaRPr lang="en-US" altLang="en-US" sz="1400" b="1" dirty="0">
              <a:solidFill>
                <a:srgbClr val="000000"/>
              </a:solidFill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b="1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Pin Assignment:</a:t>
            </a:r>
          </a:p>
          <a:p>
            <a:pPr marL="0" indent="0" defTabSz="914400">
              <a:lnSpc>
                <a:spcPct val="100000"/>
              </a:lnSpc>
              <a:buFontTx/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ea typeface="Cambria" panose="02040503050406030204" pitchFamily="18" charset="0"/>
                <a:cs typeface="Cambria" panose="02040503050406030204" pitchFamily="18" charset="0"/>
              </a:rPr>
              <a:t>	Completed pin assignment table for 7-segment, slide switches and button.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0925"/>
          </a:xfrm>
        </p:spPr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 objective of this lab is to use the concepts learned to build a digital system to play a game of rock, paper, scissors.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Learn how to instantiate objects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Learn hierarchical design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Rock Paper Scissors –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250"/>
          </a:xfrm>
        </p:spPr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play makes a throw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Rock beats Scissor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Scissors beat Paper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Paper beats Rock</a:t>
            </a:r>
            <a:endParaRPr lang="en-US" sz="2800" dirty="0"/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4363" y="1825625"/>
            <a:ext cx="5943600" cy="279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Input, Output Behavior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2014538"/>
          </a:xfrm>
        </p:spPr>
        <p:txBody>
          <a:bodyPr rtlCol="0">
            <a:normAutofit fontScale="92500" lnSpcReduction="20000"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Each player slides 1 switch (one’s hot)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Then press Play button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Output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/>
              <a:t>Throw 7-segment shows play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200" dirty="0"/>
              <a:t>Win/Loose shows who won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F2C62-08FD-4506-92A3-A4F5B833FF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81"/>
          <a:stretch/>
        </p:blipFill>
        <p:spPr>
          <a:xfrm>
            <a:off x="2726421" y="3723251"/>
            <a:ext cx="6259913" cy="2484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System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5C6CBF-D1F5-46F3-9F44-F8C75C922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3" y="1489191"/>
            <a:ext cx="10413534" cy="46786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oneToDense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Input:	3-bit vector 		Rock, Paper or Scissors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Output:	2-bit vector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One’s-hot code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Exactly 1 bit is equal to logic 1, all others 0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“Hot” bit is logic 1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N-bit string has N one’s-hot codes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Dense code</a:t>
            </a:r>
          </a:p>
          <a:p>
            <a:pPr marL="685783" lvl="1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Every combination of bits has a meaning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playToSevenSeg Module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Input:	2-bit dense code of play</a:t>
            </a:r>
          </a:p>
          <a:p>
            <a:r>
              <a:rPr lang="en-US">
                <a:latin typeface="Arial" charset="0"/>
                <a:cs typeface="Arial" charset="0"/>
              </a:rPr>
              <a:t>Output	7-bit seven segment showing play</a:t>
            </a:r>
          </a:p>
          <a:p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2325" y="3429000"/>
            <a:ext cx="800735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winLose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Input:	2-bit dense code of play from each player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		button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Output	7-bit seven segment showing game outcome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82938" y="3633788"/>
            <a:ext cx="58261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rpsGame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Input:	3-bit one’s-hot code of play from each player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		button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/>
              <a:t>Output	7-bit seven segment showing each player’s play</a:t>
            </a:r>
          </a:p>
          <a:p>
            <a:pPr marL="0" indent="0" defTabSz="914377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/>
              <a:t>		7-bit seven segment showing game outcome</a:t>
            </a:r>
          </a:p>
          <a:p>
            <a:pPr marL="228594" indent="-228594" defTabSz="914377" fontAlgn="auto">
              <a:spcAft>
                <a:spcPts val="0"/>
              </a:spcAft>
              <a:buFont typeface="Arial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3221</TotalTime>
  <Words>475</Words>
  <Application>Microsoft Office PowerPoint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Gotham</vt:lpstr>
      <vt:lpstr>Gotham Book</vt:lpstr>
      <vt:lpstr>Gotham Medium</vt:lpstr>
      <vt:lpstr>Office Theme</vt:lpstr>
      <vt:lpstr>EENG 284 Lab 3</vt:lpstr>
      <vt:lpstr>Lab Objectives</vt:lpstr>
      <vt:lpstr>Rock Paper Scissors – the game</vt:lpstr>
      <vt:lpstr>Input, Output Behavior</vt:lpstr>
      <vt:lpstr>System architecture</vt:lpstr>
      <vt:lpstr>oneToDense Module</vt:lpstr>
      <vt:lpstr>playToSevenSeg Module</vt:lpstr>
      <vt:lpstr>winLose Module</vt:lpstr>
      <vt:lpstr>rpsGame Module</vt:lpstr>
      <vt:lpstr>Simulation</vt:lpstr>
      <vt:lpstr>Synthesis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Thomas MacDougall (Student)</cp:lastModifiedBy>
  <cp:revision>89</cp:revision>
  <dcterms:created xsi:type="dcterms:W3CDTF">2017-08-01T15:06:47Z</dcterms:created>
  <dcterms:modified xsi:type="dcterms:W3CDTF">2023-08-22T21:01:02Z</dcterms:modified>
  <cp:category/>
</cp:coreProperties>
</file>