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538" r:id="rId3"/>
    <p:sldId id="626" r:id="rId4"/>
    <p:sldId id="625" r:id="rId5"/>
    <p:sldId id="557" r:id="rId6"/>
    <p:sldId id="621" r:id="rId7"/>
    <p:sldId id="622" r:id="rId8"/>
    <p:sldId id="623" r:id="rId9"/>
    <p:sldId id="6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5177" autoAdjust="0"/>
  </p:normalViewPr>
  <p:slideViewPr>
    <p:cSldViewPr snapToGrid="0" snapToObjects="1">
      <p:cViewPr varScale="1">
        <p:scale>
          <a:sx n="72" d="100"/>
          <a:sy n="72" d="100"/>
        </p:scale>
        <p:origin x="12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1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9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371" y="1661652"/>
            <a:ext cx="10803672" cy="1300983"/>
          </a:xfrm>
        </p:spPr>
        <p:txBody>
          <a:bodyPr>
            <a:normAutofit/>
          </a:bodyPr>
          <a:lstStyle/>
          <a:p>
            <a:r>
              <a:rPr lang="en-US" dirty="0"/>
              <a:t>EENG 284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Introduce yourself.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C0A05-A0F7-4E0B-094B-C75777F0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3" y="53162"/>
            <a:ext cx="9454201" cy="616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4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with the </a:t>
            </a:r>
            <a:r>
              <a:rPr lang="en-US" dirty="0" err="1"/>
              <a:t>Quartus</a:t>
            </a:r>
            <a:r>
              <a:rPr lang="en-US" dirty="0"/>
              <a:t> IDE</a:t>
            </a:r>
          </a:p>
          <a:p>
            <a:r>
              <a:rPr lang="en-US" dirty="0"/>
              <a:t>Verilog skills</a:t>
            </a:r>
          </a:p>
          <a:p>
            <a:pPr lvl="1"/>
            <a:r>
              <a:rPr lang="en-US" dirty="0"/>
              <a:t>Creating logical expressions in Verilog</a:t>
            </a:r>
          </a:p>
          <a:p>
            <a:pPr lvl="1"/>
            <a:r>
              <a:rPr lang="en-US" dirty="0"/>
              <a:t>Concurrent Signal Assignments</a:t>
            </a:r>
          </a:p>
          <a:p>
            <a:r>
              <a:rPr lang="en-US" dirty="0"/>
              <a:t>Simulation</a:t>
            </a:r>
          </a:p>
          <a:p>
            <a:pPr lvl="1"/>
            <a:r>
              <a:rPr lang="en-US" dirty="0"/>
              <a:t>Working with </a:t>
            </a:r>
            <a:r>
              <a:rPr lang="en-US" dirty="0" err="1"/>
              <a:t>testbenches</a:t>
            </a:r>
            <a:endParaRPr lang="en-US" dirty="0"/>
          </a:p>
          <a:p>
            <a:pPr lvl="1"/>
            <a:r>
              <a:rPr lang="en-US" dirty="0"/>
              <a:t>Working with </a:t>
            </a:r>
            <a:r>
              <a:rPr lang="en-US" dirty="0" err="1"/>
              <a:t>ModelSim</a:t>
            </a:r>
            <a:r>
              <a:rPr lang="en-US" dirty="0"/>
              <a:t> (run command)</a:t>
            </a:r>
          </a:p>
          <a:p>
            <a:pPr lvl="1"/>
            <a:r>
              <a:rPr lang="en-US" dirty="0"/>
              <a:t>Creating timing diagrams</a:t>
            </a:r>
          </a:p>
          <a:p>
            <a:pPr lvl="1"/>
            <a:r>
              <a:rPr lang="en-US" dirty="0"/>
              <a:t>Verifying design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18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testing digital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2 files</a:t>
            </a:r>
          </a:p>
          <a:p>
            <a:pPr lvl="1"/>
            <a:r>
              <a:rPr lang="en-US" dirty="0"/>
              <a:t>Digital circuit	function02.v		Logic for circuit</a:t>
            </a:r>
          </a:p>
          <a:p>
            <a:pPr lvl="1"/>
            <a:r>
              <a:rPr lang="en-US" dirty="0" err="1"/>
              <a:t>Testbench</a:t>
            </a:r>
            <a:r>
              <a:rPr lang="en-US" dirty="0"/>
              <a:t>	function02_tb.v	Test inputs for circuit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A01F4-CE62-42CC-8726-C774F431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1235"/>
            <a:ext cx="514297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– code for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575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Concurrent assignment statements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assign p1 = ~a &amp; ~b &amp;  c;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assign p2 = ~a &amp;  b &amp; ~c;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assign p4 =  a &amp; ~b &amp; ~c;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assign p7 =  a &amp;  b &amp;  c;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assign f03 = p1 | p2 | p4 | p7;</a:t>
            </a:r>
          </a:p>
          <a:p>
            <a:endParaRPr lang="en-US" dirty="0"/>
          </a:p>
          <a:p>
            <a:r>
              <a:rPr lang="en-US" dirty="0"/>
              <a:t>All lines of code happen at the same time		concurrent</a:t>
            </a:r>
          </a:p>
          <a:p>
            <a:r>
              <a:rPr lang="en-US" dirty="0"/>
              <a:t>All lines of code happen all the time			continuous</a:t>
            </a:r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424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– driving inputs to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8C357-CAA9-4C74-BC86-2707AF54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921" y="1285175"/>
            <a:ext cx="6507812" cy="48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– instantiation of test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4C660-83D3-412F-965E-E641B7F1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47" y="2165115"/>
            <a:ext cx="55626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8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-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0164"/>
          </a:xfrm>
        </p:spPr>
        <p:txBody>
          <a:bodyPr>
            <a:normAutofit/>
          </a:bodyPr>
          <a:lstStyle/>
          <a:p>
            <a:r>
              <a:rPr lang="en-US" dirty="0"/>
              <a:t>Timing diagram – logic level vs.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) = (1,1,0) what is f equal?      Yes, f is the bottom trace.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C37D5-000F-4365-9586-3BFF58C860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05" y="2435588"/>
            <a:ext cx="10019389" cy="2177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72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3228</TotalTime>
  <Words>287</Words>
  <Application>Microsoft Office PowerPoint</Application>
  <PresentationFormat>Widescreen</PresentationFormat>
  <Paragraphs>51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Gotham</vt:lpstr>
      <vt:lpstr>Gotham Book</vt:lpstr>
      <vt:lpstr>Office Theme</vt:lpstr>
      <vt:lpstr>EENG 284 Introduction</vt:lpstr>
      <vt:lpstr>Who are we?</vt:lpstr>
      <vt:lpstr>PowerPoint Presentation</vt:lpstr>
      <vt:lpstr>Lab Objectives</vt:lpstr>
      <vt:lpstr>Building and testing digital circuits</vt:lpstr>
      <vt:lpstr>Circuit – code for gates</vt:lpstr>
      <vt:lpstr>Testbench – driving inputs to circuit</vt:lpstr>
      <vt:lpstr>Testbench – instantiation of test circuit</vt:lpstr>
      <vt:lpstr>Circuit - output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 Coulston</cp:lastModifiedBy>
  <cp:revision>91</cp:revision>
  <dcterms:created xsi:type="dcterms:W3CDTF">2017-08-01T15:06:47Z</dcterms:created>
  <dcterms:modified xsi:type="dcterms:W3CDTF">2024-01-23T02:53:10Z</dcterms:modified>
  <cp:category/>
</cp:coreProperties>
</file>