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538" r:id="rId3"/>
    <p:sldId id="557" r:id="rId4"/>
    <p:sldId id="593" r:id="rId5"/>
    <p:sldId id="636" r:id="rId6"/>
    <p:sldId id="637" r:id="rId7"/>
    <p:sldId id="6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5177" autoAdjust="0"/>
  </p:normalViewPr>
  <p:slideViewPr>
    <p:cSldViewPr snapToGrid="0" snapToObjects="1">
      <p:cViewPr varScale="1">
        <p:scale>
          <a:sx n="75" d="100"/>
          <a:sy n="75" d="100"/>
        </p:scale>
        <p:origin x="11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 10 Counter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lab is to design a mod10 counter that you will use as part of a digital stopwatch to represent the digits of a stopwatch.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5716" cy="4181770"/>
          </a:xfrm>
        </p:spPr>
        <p:txBody>
          <a:bodyPr>
            <a:normAutofit/>
          </a:bodyPr>
          <a:lstStyle/>
          <a:p>
            <a:r>
              <a:rPr lang="en-US" dirty="0"/>
              <a:t>When enabled, counts up from 0 to 9 and then back to 0. </a:t>
            </a:r>
          </a:p>
          <a:p>
            <a:r>
              <a:rPr lang="en-US" dirty="0"/>
              <a:t>When it counts up from 9 to 0, we say that it rolls over. </a:t>
            </a:r>
          </a:p>
          <a:p>
            <a:r>
              <a:rPr lang="en-US" dirty="0"/>
              <a:t>A roll over is accompanied by assertion of an output called roll.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CF76B-C3AF-B486-FACA-0218BC4D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3429000"/>
            <a:ext cx="6692400" cy="257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CED5D-EBA3-FC49-0A86-CF378B9A3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560" y="4350045"/>
            <a:ext cx="4000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6041065" cy="4351338"/>
          </a:xfrm>
        </p:spPr>
        <p:txBody>
          <a:bodyPr/>
          <a:lstStyle/>
          <a:p>
            <a:r>
              <a:rPr lang="en-US" dirty="0"/>
              <a:t>You have been provided with the building blocks shown here.</a:t>
            </a:r>
          </a:p>
          <a:p>
            <a:r>
              <a:rPr lang="en-US" dirty="0"/>
              <a:t>You will wire them and need to define the logic inside the always/case. </a:t>
            </a:r>
          </a:p>
          <a:p>
            <a:r>
              <a:rPr lang="en-US" dirty="0"/>
              <a:t>Roll logic is combinational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3465" r="1648" b="4619"/>
          <a:stretch>
            <a:fillRect/>
          </a:stretch>
        </p:blipFill>
        <p:spPr bwMode="auto">
          <a:xfrm>
            <a:off x="6793156" y="1910686"/>
            <a:ext cx="4744499" cy="416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Work simulation by hand:</a:t>
            </a:r>
          </a:p>
          <a:p>
            <a:r>
              <a:rPr lang="en-US" dirty="0"/>
              <a:t>Use Do file to setup traces of your simulation</a:t>
            </a:r>
          </a:p>
          <a:p>
            <a:r>
              <a:rPr lang="en-US" dirty="0"/>
              <a:t>Run simulation, should equal worked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72" y="3721395"/>
            <a:ext cx="10851228" cy="230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synthesis this week.</a:t>
            </a:r>
          </a:p>
        </p:txBody>
      </p:sp>
    </p:spTree>
    <p:extLst>
      <p:ext uri="{BB962C8B-B14F-4D97-AF65-F5344CB8AC3E}">
        <p14:creationId xmlns:p14="http://schemas.microsoft.com/office/powerpoint/2010/main" val="8868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Mod10 Counter Verilog</a:t>
            </a:r>
          </a:p>
          <a:p>
            <a:r>
              <a:rPr lang="en-US" dirty="0"/>
              <a:t>Complete Table 3 and Table 4.</a:t>
            </a:r>
          </a:p>
          <a:p>
            <a:r>
              <a:rPr lang="en-US" dirty="0"/>
              <a:t>Verilog code for the body of the </a:t>
            </a:r>
            <a:r>
              <a:rPr lang="en-US" dirty="0" err="1"/>
              <a:t>datapath</a:t>
            </a:r>
            <a:r>
              <a:rPr lang="en-US" dirty="0"/>
              <a:t> module.</a:t>
            </a:r>
          </a:p>
          <a:p>
            <a:r>
              <a:rPr lang="en-US" dirty="0"/>
              <a:t>Timing diagram of the mod10counter in Simulink using the </a:t>
            </a:r>
            <a:r>
              <a:rPr lang="en-US" dirty="0" err="1"/>
              <a:t>testbench</a:t>
            </a:r>
            <a:r>
              <a:rPr lang="en-US"/>
              <a:t> with do file.</a:t>
            </a:r>
            <a:endParaRPr lang="en-US" dirty="0"/>
          </a:p>
          <a:p>
            <a:r>
              <a:rPr lang="en-US" dirty="0"/>
              <a:t>Do file.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3258</TotalTime>
  <Words>237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Gotham</vt:lpstr>
      <vt:lpstr>Gotham Book</vt:lpstr>
      <vt:lpstr>Office Theme</vt:lpstr>
      <vt:lpstr>EENG 284 Lab 08</vt:lpstr>
      <vt:lpstr>Lab Objectives</vt:lpstr>
      <vt:lpstr>Mod 10 Counter</vt:lpstr>
      <vt:lpstr>System architecture</vt:lpstr>
      <vt:lpstr>Simulation</vt:lpstr>
      <vt:lpstr>Synthesis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90</cp:revision>
  <dcterms:created xsi:type="dcterms:W3CDTF">2017-08-01T15:06:47Z</dcterms:created>
  <dcterms:modified xsi:type="dcterms:W3CDTF">2024-04-02T01:14:27Z</dcterms:modified>
  <cp:category/>
</cp:coreProperties>
</file>