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538" r:id="rId3"/>
    <p:sldId id="638" r:id="rId4"/>
    <p:sldId id="593" r:id="rId5"/>
    <p:sldId id="635" r:id="rId6"/>
    <p:sldId id="640" r:id="rId7"/>
    <p:sldId id="641" r:id="rId8"/>
    <p:sldId id="639" r:id="rId9"/>
    <p:sldId id="637" r:id="rId10"/>
    <p:sldId id="636" r:id="rId11"/>
    <p:sldId id="62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CE9FC-3B4A-434A-883C-A2FE72CF8B6A}" v="9" dt="2023-02-15T00:03:5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52" autoAdjust="0"/>
    <p:restoredTop sz="75177" autoAdjust="0"/>
  </p:normalViewPr>
  <p:slideViewPr>
    <p:cSldViewPr snapToGrid="0" snapToObjects="1">
      <p:cViewPr varScale="1">
        <p:scale>
          <a:sx n="79" d="100"/>
          <a:sy n="79" d="100"/>
        </p:scale>
        <p:origin x="54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050CE9FC-3B4A-434A-883C-A2FE72CF8B6A}"/>
    <pc:docChg chg="modSld">
      <pc:chgData name="Mathew Grossman" userId="q5r6c1n1irRnYy+7Fcp/+gteivXogdzP/e54Jm9AO18=" providerId="None" clId="Web-{050CE9FC-3B4A-434A-883C-A2FE72CF8B6A}" dt="2023-02-15T00:03:51.038" v="7" actId="20577"/>
      <pc:docMkLst>
        <pc:docMk/>
      </pc:docMkLst>
      <pc:sldChg chg="modSp">
        <pc:chgData name="Mathew Grossman" userId="q5r6c1n1irRnYy+7Fcp/+gteivXogdzP/e54Jm9AO18=" providerId="None" clId="Web-{050CE9FC-3B4A-434A-883C-A2FE72CF8B6A}" dt="2023-02-15T00:03:51.038" v="7" actId="20577"/>
        <pc:sldMkLst>
          <pc:docMk/>
          <pc:sldMk cId="0" sldId="593"/>
        </pc:sldMkLst>
        <pc:spChg chg="mod">
          <ac:chgData name="Mathew Grossman" userId="q5r6c1n1irRnYy+7Fcp/+gteivXogdzP/e54Jm9AO18=" providerId="None" clId="Web-{050CE9FC-3B4A-434A-883C-A2FE72CF8B6A}" dt="2023-02-15T00:03:51.038" v="7" actId="20577"/>
          <ac:spMkLst>
            <pc:docMk/>
            <pc:sldMk cId="0" sldId="593"/>
            <ac:spMk id="235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1572CF3-A07D-4002-9D42-EBE2342A43BC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344143-DFEF-4D52-99D9-983A5E259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7A14DC-99C5-4469-A6CB-0A0674D9450F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6B75136-8FFF-4FF7-8914-405E6E03B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1C61D3-7D16-468E-A305-92AEF413BB3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D09A3-4B30-4E95-8EB3-74CDB7FA9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5FA12-031F-4398-86EA-FBB78702333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A2E0B1-D0EB-4741-B119-FA8DC5E8EFE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90E9E6-6BC3-4920-A341-1EF6622CB0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Talk about the input is transformed into the output using the system architecture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D80339-3916-47CE-9690-C9A38EDC18A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596851-7E37-4C25-9511-3059DCE985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603711-2A27-4EDF-A5B9-6048633CAB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0D87E9-72F7-4931-B04D-479928632E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776011-6448-4802-AAA0-B64C04492A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EF5624-0BB9-44FB-B78F-21894043D86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F0D68F-1B8B-49CF-AE5C-CF5815E3E8A1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9CA019-76C1-45F4-ADB7-ACDFCA6F3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C47153-606C-4A5B-99AE-C6B1E1154DEF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6B30BE-C1E7-432F-B70D-F4F1AF485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B28FBA-263B-44BB-9505-C0549B37AECA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F9B076-A2A4-4F19-95A4-2705D1A71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212D38-D536-4083-A78D-E969C57FCFF4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256801D-19D0-4277-A2AC-F44E7E2D8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CB20DA-0DD9-400F-8190-7E7C0BB22709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58C03D-E28C-4569-B1C8-35176EA47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464F6A2-C7D5-433B-8E34-829B72E62C21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4F77A1-0B04-48C4-BDE8-99A1DDEA8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B5E875-88E4-41FD-86D9-EE4356591135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4998E5-F65E-49AE-86CB-2A65188C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20E5CB-608E-4F67-97E6-7FD994467EDF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085313-9DF3-47D7-8625-4C4E21F39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942882-1F18-49A1-B39E-21ED5A13D511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8C0CC4-2BC6-48F2-AF00-0A97DD251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13C5ED-3BF9-4387-927B-AAF8DCA8A579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3F6939-C8F8-494A-8AC1-C3A31A2A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B9361D-46B2-48A1-8262-73AAF473BF0D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1DE6C4-22B7-4D08-9A44-B7D3618A0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1741488"/>
            <a:ext cx="10804525" cy="1220787"/>
          </a:xfrm>
        </p:spPr>
        <p:txBody>
          <a:bodyPr rtlCol="0">
            <a:normAutofit fontScale="90000"/>
          </a:bodyPr>
          <a:lstStyle/>
          <a:p>
            <a:pPr defTabSz="914377" fontAlgn="auto">
              <a:spcAft>
                <a:spcPts val="0"/>
              </a:spcAft>
              <a:defRPr/>
            </a:pPr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4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 Lo Guessing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Generics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Generics allow you to specify the width of input signal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2:1 Mux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Comparator</a:t>
            </a:r>
          </a:p>
          <a:p>
            <a:r>
              <a:rPr lang="en-US">
                <a:latin typeface="Arial" charset="0"/>
                <a:cs typeface="Arial" charset="0"/>
              </a:rPr>
              <a:t>Testbench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hiLow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03825" y="2892425"/>
            <a:ext cx="5846763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genericMux2x1 #(7)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muxLsbHex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(7'b1111111,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lsbRandHex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randLsbSeg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LFSR code and testbench for LFSR</a:t>
            </a:r>
          </a:p>
          <a:p>
            <a:r>
              <a:rPr lang="en-US" dirty="0">
                <a:latin typeface="Arial" charset="0"/>
                <a:cs typeface="Arial" charset="0"/>
              </a:rPr>
              <a:t>Pin assignment</a:t>
            </a:r>
          </a:p>
          <a:p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Testbench output</a:t>
            </a:r>
          </a:p>
          <a:p>
            <a:r>
              <a:rPr lang="en-US" dirty="0">
                <a:latin typeface="Arial" charset="0"/>
                <a:cs typeface="Arial" charset="0"/>
              </a:rPr>
              <a:t>Working </a:t>
            </a:r>
            <a:r>
              <a:rPr lang="en-US" dirty="0" err="1">
                <a:latin typeface="Arial" charset="0"/>
                <a:cs typeface="Arial" charset="0"/>
              </a:rPr>
              <a:t>hiLow</a:t>
            </a:r>
            <a:r>
              <a:rPr lang="en-US" dirty="0">
                <a:latin typeface="Arial" charset="0"/>
                <a:cs typeface="Arial" charset="0"/>
              </a:rPr>
              <a:t> implementation on Cyclone V GX boards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3984625"/>
            <a:ext cx="94996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3688"/>
          </a:xfrm>
        </p:spPr>
        <p:txBody>
          <a:bodyPr rtlCol="0">
            <a:normAutofit fontScale="92500" lnSpcReduction="10000"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Verilog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Generics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LFSR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Using basic building blocks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3:8 decoder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2:1 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Compare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Mux</a:t>
            </a:r>
          </a:p>
          <a:p>
            <a:pPr marL="1142971" lvl="2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Hex2Seven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Simulation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of Do files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Synthesis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Game 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DC496-3A33-4380-ACA1-7D1CC189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1" y="2312686"/>
            <a:ext cx="11584478" cy="3159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System architecture</a:t>
            </a:r>
          </a:p>
        </p:txBody>
      </p:sp>
      <p:sp>
        <p:nvSpPr>
          <p:cNvPr id="2355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695" indent="-226695"/>
            <a:r>
              <a:rPr lang="en-US" dirty="0">
                <a:latin typeface="Arial"/>
                <a:cs typeface="Arial"/>
              </a:rPr>
              <a:t>Design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Linear Feedback Shift Register</a:t>
            </a:r>
          </a:p>
          <a:p>
            <a:pPr marL="683895" lvl="1" indent="-226695"/>
            <a:r>
              <a:rPr lang="en-US" dirty="0" err="1">
                <a:latin typeface="Arial"/>
                <a:cs typeface="Arial"/>
              </a:rPr>
              <a:t>hiLoWin</a:t>
            </a:r>
          </a:p>
          <a:p>
            <a:pPr marL="226695" indent="-226695"/>
            <a:r>
              <a:rPr lang="en-US" dirty="0">
                <a:latin typeface="Arial"/>
                <a:cs typeface="Arial"/>
              </a:rPr>
              <a:t>Instantiate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2:1 mux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Compare (provided)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2:4 decoder</a:t>
            </a:r>
          </a:p>
          <a:p>
            <a:pPr marL="683895" lvl="1" indent="-226695"/>
            <a:r>
              <a:rPr lang="en-US" dirty="0">
                <a:latin typeface="Arial"/>
                <a:cs typeface="Arial"/>
              </a:rPr>
              <a:t>Hex27 (use lab 2 code)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5C2080-07B9-4B24-8772-2A4E06F7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286" y="742993"/>
            <a:ext cx="5506804" cy="535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LFSR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vector seed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4-bit random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Implement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4 assignment statements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Shift using bit indices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xor</a:t>
            </a:r>
            <a:r>
              <a:rPr lang="en-US" dirty="0"/>
              <a:t> function ^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7B374-C7B9-48CF-83F8-CE59ECB9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70" y="583603"/>
            <a:ext cx="5936136" cy="374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2:1 MUX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 N-bit vectors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1 bit select</a:t>
            </a:r>
          </a:p>
          <a:p>
            <a:r>
              <a:rPr lang="en-US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N-bit vector selected</a:t>
            </a:r>
          </a:p>
          <a:p>
            <a:r>
              <a:rPr lang="en-US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75" y="712788"/>
            <a:ext cx="3544888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72138" y="3041650"/>
            <a:ext cx="5845175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definition for the 2:1 mux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module genericMux2x1(y1, y0,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f);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// Module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instantation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for a 2:1 mux in the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hiLow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digital circuit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fontAlgn="auto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genericMux2x1 #(4)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muxLsbHex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(4'b1111,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lsbRandHex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randBut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randLsbSeg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350" indent="-6350" fontAlgn="auto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Comparator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2 N-bit vectors</a:t>
            </a:r>
          </a:p>
          <a:p>
            <a:r>
              <a:rPr lang="en-US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GT = 1 when X &gt;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LT = 1 when X &lt; 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EQ = 1 when X == Y</a:t>
            </a:r>
          </a:p>
          <a:p>
            <a:r>
              <a:rPr lang="en-US">
                <a:latin typeface="Arial" charset="0"/>
                <a:cs typeface="Arial" charset="0"/>
              </a:rPr>
              <a:t>Behavior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Switches the selected input to the output</a:t>
            </a:r>
          </a:p>
          <a:p>
            <a:r>
              <a:rPr lang="en-US">
                <a:latin typeface="Arial" charset="0"/>
                <a:cs typeface="Arial" charset="0"/>
              </a:rPr>
              <a:t>Provided Code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913" y="1825625"/>
            <a:ext cx="37798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Win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3-bit ones hot </a:t>
            </a:r>
          </a:p>
          <a:p>
            <a:r>
              <a:rPr lang="en-US" dirty="0">
                <a:latin typeface="Arial" charset="0"/>
                <a:cs typeface="Arial" charset="0"/>
              </a:rPr>
              <a:t>Output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7-bit segments showing state of play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Implement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Consider always case statement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950" y="2593975"/>
            <a:ext cx="49403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hiLow Module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Glue together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Module instantiations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Always/case statements for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2:4 decoder</a:t>
            </a:r>
          </a:p>
          <a:p>
            <a:pPr lvl="2"/>
            <a:r>
              <a:rPr lang="en-US" dirty="0" err="1">
                <a:latin typeface="Arial" charset="0"/>
                <a:cs typeface="Arial" charset="0"/>
              </a:rPr>
              <a:t>hiLoWin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Reg types for always/case statement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Wire for output from instantiations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743B2BE-1B5D-4F13-BF3B-4C3AF68E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56" y="365125"/>
            <a:ext cx="5340731" cy="519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</TotalTime>
  <Words>371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Gotham</vt:lpstr>
      <vt:lpstr>Gotham Book</vt:lpstr>
      <vt:lpstr>Office Theme</vt:lpstr>
      <vt:lpstr>EENG 284 Lab 4</vt:lpstr>
      <vt:lpstr>Lab Objectives</vt:lpstr>
      <vt:lpstr>Game Play</vt:lpstr>
      <vt:lpstr>System architecture</vt:lpstr>
      <vt:lpstr>LFSR</vt:lpstr>
      <vt:lpstr>2:1 MUX</vt:lpstr>
      <vt:lpstr>Comparator</vt:lpstr>
      <vt:lpstr>hiLow Win</vt:lpstr>
      <vt:lpstr>hiLow Module</vt:lpstr>
      <vt:lpstr>Provided Code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Hisham Sager</cp:lastModifiedBy>
  <cp:revision>99</cp:revision>
  <dcterms:created xsi:type="dcterms:W3CDTF">2017-08-01T15:06:47Z</dcterms:created>
  <dcterms:modified xsi:type="dcterms:W3CDTF">2023-09-22T15:11:49Z</dcterms:modified>
  <cp:category/>
</cp:coreProperties>
</file>