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647E-C7FF-4157-8947-EE34F9826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252CD-E0C9-4407-BB43-73F3C235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1A1E-B067-45F3-AE90-5786FEC2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F3A0-E144-4C1C-BE2A-ECF1D5C2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4256-C317-46C0-B77C-656D8FB3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7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63F1-644E-436A-BAFD-BF56D2A6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21A-2E86-498D-8D00-183B7ED3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C13B-0117-4E1F-9BB7-1E3A190A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7E97-6152-40AD-9119-1A2C258F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6552-8F14-4473-AA75-BB2CF89D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BB1CF-8EDC-48C9-A971-2E4C55845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4CE60-6E2C-4C90-9934-5B26CCED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B935-78C6-4ACB-99DD-5F902083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573F-6FB4-4EA9-B8D5-C3642BCB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17B4-6CA0-4E05-86AE-97C36105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2FBE-CF87-4B72-AF50-DBF2451F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9855-F64D-44A3-B2C9-93F5A5A7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2C210-7B39-4030-87B4-90BAF66E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41D0-FDE7-469B-8782-B631B856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3247-F5A6-4BBE-8F39-9D78FF5F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BA11-B555-4E42-81B6-FF924B8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57CE-272A-4790-BAA8-D9EE5D48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402A-523F-4716-944D-CD8E9E94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BD11-7BDF-4188-A4C1-F1FB76A0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83B5-A43D-40F9-A31B-7A66D96A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1911-0D6C-4278-A9E9-15F587A2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22A2-951E-43F9-AC05-5D96AAE4B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DC9C7-6C63-41D8-B7BF-DAE56D6B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D7EB-FA82-4ACF-8499-51FFED04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C04A9-11DC-4AD9-9F99-40D63EE5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61FE3-EDDD-44D2-90AA-7478B933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30D8-F87F-4389-991E-4C2DA3DB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65359-0086-4771-9820-CC9C32EE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9D27B-F5F3-4F37-A4DD-9D0F40A4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769A3-8B9C-4246-AF22-E9CD01526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05322-C91E-4BCF-A7B6-B58CEE9FC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30C8B-F131-4F7D-AB36-AB3F36A6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3FEC8-789D-44B1-815A-8CE738E0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F3AF4-C9CE-412D-B337-4C9461A4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B68E-16EF-4E8C-8245-9DD78766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99B52-48C8-4F03-88FD-713C6BC1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DB92E-4BF0-4A1E-A124-4AE4EF8F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97C5D-CB90-4FAB-8A6A-82D4B724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FAD13-C552-412A-A306-4F8958EF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9EABF-B978-40C4-BA08-4880579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F33BF-BB23-4555-AA15-2B5395A9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8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978-D1DE-4F32-A604-B400C562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340A-01F3-495A-8B75-ED5D9BE7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4D09-56A0-4746-B895-A1E460E3A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57F84-E35A-4CA4-A2AC-D4505C3D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CE34-3C33-4D45-9825-320FF7C4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FB56-0600-4DA1-8ECD-1C758B21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13F5-3568-4421-BC33-661C4693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432A5-329D-40FA-BA3F-188F4B67B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4991-6347-45BC-B1AF-49B0C2A9A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4FD0-68C5-4332-94FC-D394B5CE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59555-9493-4C41-A375-FD944E6C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93A8-35B1-4208-A5D7-9CD439D3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6F87C-CB01-4030-AF2F-8B8D1C9B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B8DEB-B07F-4919-B025-615ACB7A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583A-D641-443C-B488-A4905E59C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22D0-A8C3-46AD-A997-FEA7C3ED455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D9A0-A30B-45B2-BDB4-C476F7D85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9B00-19C1-4DE7-906F-EAD8377CE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68EE-BA56-4288-91EB-34D0F8AEB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EENG 284 - Lab 8</a:t>
            </a:r>
            <a:br>
              <a:rPr lang="en-US" dirty="0"/>
            </a:br>
            <a:r>
              <a:rPr lang="en-US" dirty="0"/>
              <a:t>Datapath + RAM</a:t>
            </a:r>
          </a:p>
        </p:txBody>
      </p:sp>
    </p:spTree>
    <p:extLst>
      <p:ext uri="{BB962C8B-B14F-4D97-AF65-F5344CB8AC3E}">
        <p14:creationId xmlns:p14="http://schemas.microsoft.com/office/powerpoint/2010/main" val="352960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Datapath + 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Instructions are stored in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Fetch instructions into IR using address contained in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Operation synchronized using control 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C6066-336F-4546-8CA5-D3AF071B2F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9252" y="3072137"/>
            <a:ext cx="5538286" cy="34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8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mainMemoryRAM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we,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Holds 256 words, hence 8-bit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word is an instruction, hence 16-bits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clk</a:t>
            </a:r>
            <a:r>
              <a:rPr lang="en-US" sz="2800" dirty="0"/>
              <a:t> signal synchronizes some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Initialized via: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readmemh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("C:/path/file.lst",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file.lst</a:t>
            </a:r>
            <a:r>
              <a:rPr lang="en-US" sz="2400" dirty="0"/>
              <a:t> contains 16-bit hex values, starting at address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computer testbench using program from last week</a:t>
            </a:r>
          </a:p>
        </p:txBody>
      </p:sp>
    </p:spTree>
    <p:extLst>
      <p:ext uri="{BB962C8B-B14F-4D97-AF65-F5344CB8AC3E}">
        <p14:creationId xmlns:p14="http://schemas.microsoft.com/office/powerpoint/2010/main" val="94730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Fetch: 	Load instruction into 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Execute:	Increment PC, Load </a:t>
            </a:r>
            <a:r>
              <a:rPr lang="en-US" sz="2800" dirty="0" err="1"/>
              <a:t>Rbus</a:t>
            </a:r>
            <a:r>
              <a:rPr lang="en-US" sz="2800" dirty="0"/>
              <a:t> into register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6F9FA-6EEA-4AF4-834E-EB309F3588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5759" y="2727569"/>
            <a:ext cx="6137880" cy="37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5089-E03E-41D5-B20B-3CF6154E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4D6E-9BC6-4B36-9DC7-32E66D99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086"/>
            <a:ext cx="10515600" cy="1574067"/>
          </a:xfrm>
        </p:spPr>
        <p:txBody>
          <a:bodyPr>
            <a:normAutofit/>
          </a:bodyPr>
          <a:lstStyle/>
          <a:p>
            <a:r>
              <a:rPr lang="en-US" dirty="0"/>
              <a:t>Ram testbench</a:t>
            </a:r>
          </a:p>
          <a:p>
            <a:r>
              <a:rPr lang="en-US" dirty="0"/>
              <a:t>Modified </a:t>
            </a:r>
            <a:r>
              <a:rPr lang="en-US" dirty="0" err="1"/>
              <a:t>datapath</a:t>
            </a:r>
            <a:endParaRPr lang="en-US" dirty="0"/>
          </a:p>
          <a:p>
            <a:r>
              <a:rPr lang="en-US" dirty="0"/>
              <a:t>Computer testbench – this is last week’s result, same as this week’s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C686A-DC30-4547-9269-F8D139274E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235570"/>
            <a:ext cx="10532256" cy="325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139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EENG 284 - Lab 8 Datapath + RAM</vt:lpstr>
      <vt:lpstr>Datapath + RAM</vt:lpstr>
      <vt:lpstr>RAM</vt:lpstr>
      <vt:lpstr>Control Word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Rock, Paper, Scissors</dc:title>
  <dc:creator>Chris Coulston</dc:creator>
  <cp:lastModifiedBy>Chris Coulston</cp:lastModifiedBy>
  <cp:revision>39</cp:revision>
  <dcterms:created xsi:type="dcterms:W3CDTF">2020-01-28T06:04:24Z</dcterms:created>
  <dcterms:modified xsi:type="dcterms:W3CDTF">2020-04-07T13:35:23Z</dcterms:modified>
</cp:coreProperties>
</file>