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2" r:id="rId3"/>
    <p:sldId id="265" r:id="rId4"/>
    <p:sldId id="26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4" r:id="rId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9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-114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7BBF8-0067-48B5-8A61-17D8AF60CE12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6570F-C9F1-4B57-B336-CB4680A7AD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EB3E3-51B5-4C4A-8890-085D1C459DE9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07676-921D-4F66-89DD-E9275A658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/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/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5286F-DA9B-445C-BE1B-E2F94292D406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C93C4-FEAC-437D-849B-1ED11F3C2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CF537-AD4C-4EF2-89C9-D40AECE2FA56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927D9-95E6-41F7-A6AF-DF0FFA30A2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8D845-6E10-4FC2-AFD9-11AC950A8A26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E62A7-63A5-4584-BCE9-D1C4C2C57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DA403-3FB4-4975-AE5D-A310C804CB1D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BF72D-5A37-49A3-85C6-E7309B917C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/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/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01AC5-5B9F-4233-98C0-35410E673B9A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72F88-D48F-4BF1-AFF0-4C4CB39AF7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F3823-3CF6-4C1C-B96C-8D04EE4BD1B7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B1552-0F6B-415A-A92A-318ED3CE6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30330-6C0A-405C-B707-3F2BFBFA48D4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B946B-576F-4CA9-89E8-26130C3F3C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5D73-F206-433E-A08D-9E969B330852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F8F58-19D2-4F94-9094-ECC81275EF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/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/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167415-845F-4482-88A7-19E7E36E502F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6ED1A-818E-4A67-8E5F-FBC36BDAA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4B2790-53E5-43B4-A561-B998A3FFC15C}" type="datetimeFigureOut">
              <a:rPr lang="en-US"/>
              <a:pPr>
                <a:defRPr/>
              </a:pPr>
              <a:t>4/21/2020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561564-DE2C-41FC-B5F3-20C0A77195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EENG 284 - Lab 11</a:t>
            </a:r>
            <a:br>
              <a:rPr lang="en-US" smtClean="0"/>
            </a:br>
            <a:r>
              <a:rPr lang="en-US" smtClean="0"/>
              <a:t>Control + Datapath + 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Branch 1</a:t>
            </a:r>
          </a:p>
        </p:txBody>
      </p:sp>
      <p:pic>
        <p:nvPicPr>
          <p:cNvPr id="2253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Branch 2</a:t>
            </a:r>
          </a:p>
        </p:txBody>
      </p:sp>
      <p:pic>
        <p:nvPicPr>
          <p:cNvPr id="2355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Load 1</a:t>
            </a:r>
          </a:p>
        </p:txBody>
      </p:sp>
      <p:pic>
        <p:nvPicPr>
          <p:cNvPr id="2457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Load 2</a:t>
            </a:r>
          </a:p>
        </p:txBody>
      </p:sp>
      <p:pic>
        <p:nvPicPr>
          <p:cNvPr id="25602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Load 3</a:t>
            </a:r>
          </a:p>
        </p:txBody>
      </p:sp>
      <p:pic>
        <p:nvPicPr>
          <p:cNvPr id="2662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Store 1</a:t>
            </a:r>
          </a:p>
        </p:txBody>
      </p:sp>
      <p:pic>
        <p:nvPicPr>
          <p:cNvPr id="27650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Store 2</a:t>
            </a:r>
          </a:p>
        </p:txBody>
      </p:sp>
      <p:pic>
        <p:nvPicPr>
          <p:cNvPr id="2867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Deliverables</a:t>
            </a:r>
          </a:p>
        </p:txBody>
      </p:sp>
      <p:sp>
        <p:nvSpPr>
          <p:cNvPr id="3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5143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/>
              <a:t>Computer testbench running 8-bit LFSR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pic>
        <p:nvPicPr>
          <p:cNvPr id="2969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0488" y="2200275"/>
            <a:ext cx="9471025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 and Store</a:t>
            </a:r>
          </a:p>
        </p:txBody>
      </p:sp>
      <p:sp>
        <p:nvSpPr>
          <p:cNvPr id="143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LD  R3, R2	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// Copy value at RAM address in  R2 to R3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ADD 1, R2, R2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// Add 1 to R2 – not a legal line of code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2400" smtClean="0">
                <a:latin typeface="Courier New" pitchFamily="49" charset="0"/>
                <a:cs typeface="Courier New" pitchFamily="49" charset="0"/>
              </a:rPr>
              <a:t>ST  R3, R2 	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// Copy R3 to RAM address given in R2</a:t>
            </a:r>
            <a:endParaRPr lang="en-US" sz="2400" smtClean="0"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buFont typeface="Arial" charset="0"/>
              <a:buNone/>
            </a:pPr>
            <a:endParaRPr lang="en-US" smtClean="0"/>
          </a:p>
        </p:txBody>
      </p:sp>
      <p:graphicFrame>
        <p:nvGraphicFramePr>
          <p:cNvPr id="14366" name="Group 30"/>
          <p:cNvGraphicFramePr>
            <a:graphicFrameLocks noGrp="1"/>
          </p:cNvGraphicFramePr>
          <p:nvPr/>
        </p:nvGraphicFramePr>
        <p:xfrm>
          <a:off x="5514975" y="3286125"/>
          <a:ext cx="5800725" cy="1503363"/>
        </p:xfrm>
        <a:graphic>
          <a:graphicData uri="http://schemas.openxmlformats.org/drawingml/2006/table">
            <a:tbl>
              <a:tblPr/>
              <a:tblGrid>
                <a:gridCol w="2900363"/>
                <a:gridCol w="290036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RAM contents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RAM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BF5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FD5EA"/>
                    </a:solidFill>
                  </a:tcPr>
                </a:tc>
              </a:tr>
            </a:tbl>
          </a:graphicData>
        </a:graphic>
      </p:graphicFrame>
      <p:sp>
        <p:nvSpPr>
          <p:cNvPr id="2" name="Content Placeholder 2"/>
          <p:cNvSpPr>
            <a:spLocks/>
          </p:cNvSpPr>
          <p:nvPr/>
        </p:nvSpPr>
        <p:spPr bwMode="auto">
          <a:xfrm>
            <a:off x="887413" y="3875088"/>
            <a:ext cx="10515600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R2 = 20</a:t>
            </a:r>
          </a:p>
        </p:txBody>
      </p:sp>
      <p:sp>
        <p:nvSpPr>
          <p:cNvPr id="5" name="Content Placeholder 2"/>
          <p:cNvSpPr>
            <a:spLocks/>
          </p:cNvSpPr>
          <p:nvPr/>
        </p:nvSpPr>
        <p:spPr bwMode="auto">
          <a:xfrm>
            <a:off x="887413" y="4521200"/>
            <a:ext cx="10515600" cy="52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R3 =1234</a:t>
            </a:r>
          </a:p>
        </p:txBody>
      </p:sp>
      <p:sp>
        <p:nvSpPr>
          <p:cNvPr id="6" name="Content Placeholder 2"/>
          <p:cNvSpPr>
            <a:spLocks/>
          </p:cNvSpPr>
          <p:nvPr/>
        </p:nvSpPr>
        <p:spPr bwMode="auto">
          <a:xfrm>
            <a:off x="839788" y="5865813"/>
            <a:ext cx="105156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R3 contents is stored at memory location at R2 =1234</a:t>
            </a:r>
          </a:p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None/>
            </a:pPr>
            <a:endParaRPr lang="en-US" sz="2800">
              <a:latin typeface="Calibri" pitchFamily="34" charset="0"/>
            </a:endParaRPr>
          </a:p>
        </p:txBody>
      </p: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5562600" y="3657600"/>
            <a:ext cx="2805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0X1234</a:t>
            </a:r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5549900" y="4051300"/>
            <a:ext cx="2805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0X1234</a:t>
            </a:r>
          </a:p>
        </p:txBody>
      </p:sp>
      <p:sp>
        <p:nvSpPr>
          <p:cNvPr id="10" name="Content Placeholder 2"/>
          <p:cNvSpPr>
            <a:spLocks/>
          </p:cNvSpPr>
          <p:nvPr/>
        </p:nvSpPr>
        <p:spPr bwMode="auto">
          <a:xfrm>
            <a:off x="860425" y="5121275"/>
            <a:ext cx="10515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 R2 = 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4361" grpId="0"/>
      <p:bldP spid="14364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+ Datapath + RAM</a:t>
            </a:r>
          </a:p>
        </p:txBody>
      </p:sp>
      <p:pic>
        <p:nvPicPr>
          <p:cNvPr id="1536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4900" y="1384300"/>
            <a:ext cx="7442200" cy="525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Instructions</a:t>
            </a:r>
          </a:p>
        </p:txBody>
      </p:sp>
      <p:sp>
        <p:nvSpPr>
          <p:cNvPr id="16386" name="TextBox 5"/>
          <p:cNvSpPr txBox="1">
            <a:spLocks noChangeArrowheads="1"/>
          </p:cNvSpPr>
          <p:nvPr/>
        </p:nvSpPr>
        <p:spPr bwMode="auto">
          <a:xfrm>
            <a:off x="838200" y="1633538"/>
            <a:ext cx="105156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Load from memory ADDR to register DST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>
                <a:latin typeface="Calibri" pitchFamily="34" charset="0"/>
              </a:rPr>
              <a:t>Store register SRC to memory ADDR</a:t>
            </a:r>
          </a:p>
        </p:txBody>
      </p:sp>
      <p:graphicFrame>
        <p:nvGraphicFramePr>
          <p:cNvPr id="4" name="Table 3">
            <a:extLst/>
          </p:cNvPr>
          <p:cNvGraphicFramePr>
            <a:graphicFrameLocks noGrp="1"/>
          </p:cNvGraphicFramePr>
          <p:nvPr/>
        </p:nvGraphicFramePr>
        <p:xfrm>
          <a:off x="523875" y="3349625"/>
          <a:ext cx="11144250" cy="2652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  <a:gridCol w="619134">
                  <a:extLst>
                    <a:ext uri="{9D8B030D-6E8A-4147-A177-3AD203B41FA5}"/>
                  </a:extLst>
                </a:gridCol>
              </a:tblGrid>
              <a:tr h="25547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b"/>
                </a:tc>
                <a:extLst>
                  <a:ext uri="{0D108BD9-81ED-4DB2-BD59-A6C34878D82A}"/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R-type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b001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Func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DST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Load Immediate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b000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Immediate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DST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BEQ/BNE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b100/b101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 Offset - MS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SRC2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 Offset - LS 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Store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b011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Don’t care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SRC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ADDR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Don’t Care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  <a:tr h="479309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Load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b010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Don't care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>
                          <a:effectLst/>
                        </a:rPr>
                        <a:t>ADDR</a:t>
                      </a:r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2300" u="none" strike="noStrike" dirty="0">
                          <a:effectLst/>
                        </a:rPr>
                        <a:t>DST</a:t>
                      </a:r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128" marR="9128" marT="912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Fetch 1</a:t>
            </a:r>
          </a:p>
        </p:txBody>
      </p:sp>
      <p:pic>
        <p:nvPicPr>
          <p:cNvPr id="17410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2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Fetch 2</a:t>
            </a:r>
          </a:p>
        </p:txBody>
      </p:sp>
      <p:pic>
        <p:nvPicPr>
          <p:cNvPr id="18434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Fetch 3</a:t>
            </a:r>
          </a:p>
        </p:txBody>
      </p:sp>
      <p:pic>
        <p:nvPicPr>
          <p:cNvPr id="19458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I-type</a:t>
            </a:r>
          </a:p>
        </p:txBody>
      </p:sp>
      <p:pic>
        <p:nvPicPr>
          <p:cNvPr id="2048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Control Word R-type</a:t>
            </a:r>
          </a:p>
        </p:txBody>
      </p:sp>
      <p:pic>
        <p:nvPicPr>
          <p:cNvPr id="21506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8738"/>
            <a:ext cx="121920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>
            <a:extLst/>
          </p:cNvPr>
          <p:cNvGraphicFramePr>
            <a:graphicFrameLocks noGrp="1"/>
          </p:cNvGraphicFramePr>
          <p:nvPr/>
        </p:nvGraphicFramePr>
        <p:xfrm>
          <a:off x="3197225" y="5527675"/>
          <a:ext cx="5940425" cy="13398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6110">
                  <a:extLst>
                    <a:ext uri="{9D8B030D-6E8A-4147-A177-3AD203B41FA5}"/>
                  </a:extLst>
                </a:gridCol>
                <a:gridCol w="415290">
                  <a:extLst>
                    <a:ext uri="{9D8B030D-6E8A-4147-A177-3AD203B41FA5}"/>
                  </a:extLst>
                </a:gridCol>
                <a:gridCol w="506730">
                  <a:extLst>
                    <a:ext uri="{9D8B030D-6E8A-4147-A177-3AD203B41FA5}"/>
                  </a:extLst>
                </a:gridCol>
                <a:gridCol w="415925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5593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416560">
                  <a:extLst>
                    <a:ext uri="{9D8B030D-6E8A-4147-A177-3AD203B41FA5}"/>
                  </a:extLst>
                </a:gridCol>
                <a:gridCol w="724535">
                  <a:extLst>
                    <a:ext uri="{9D8B030D-6E8A-4147-A177-3AD203B41FA5}"/>
                  </a:extLst>
                </a:gridCol>
                <a:gridCol w="712470">
                  <a:extLst>
                    <a:ext uri="{9D8B030D-6E8A-4147-A177-3AD203B41FA5}"/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9,8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5,4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3,2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1,0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Code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MAR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MBRout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MBRin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RAM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 WE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ALU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RBUS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00 or 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 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No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IR[12:9]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Hold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RFa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RFb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MBR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0x01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Sub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 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IR[BR]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IR[IMM]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  <a:tr h="20955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 or 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Write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Add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Load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PC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ALU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249</TotalTime>
  <Words>922</Words>
  <Application>Microsoft Office PowerPoint</Application>
  <PresentationFormat>Custom</PresentationFormat>
  <Paragraphs>932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 Light</vt:lpstr>
      <vt:lpstr>Calibri</vt:lpstr>
      <vt:lpstr>Courier New</vt:lpstr>
      <vt:lpstr>Times New Roman</vt:lpstr>
      <vt:lpstr>Cambria</vt:lpstr>
      <vt:lpstr>Office Theme</vt:lpstr>
      <vt:lpstr>EENG 284 - Lab 11 Control + Datapath + RAM</vt:lpstr>
      <vt:lpstr>Load and Store</vt:lpstr>
      <vt:lpstr>Control + Datapath + RAM</vt:lpstr>
      <vt:lpstr>Instructions</vt:lpstr>
      <vt:lpstr>The Control Word Fetch 1</vt:lpstr>
      <vt:lpstr>The Control Word Fetch 2</vt:lpstr>
      <vt:lpstr>The Control Word Fetch 3</vt:lpstr>
      <vt:lpstr>The Control Word I-type</vt:lpstr>
      <vt:lpstr>The Control Word R-type</vt:lpstr>
      <vt:lpstr>The Control Word Branch 1</vt:lpstr>
      <vt:lpstr>The Control Word Branch 2</vt:lpstr>
      <vt:lpstr>The Control Word Load 1</vt:lpstr>
      <vt:lpstr>The Control Word Load 2</vt:lpstr>
      <vt:lpstr>The Control Word Load 3</vt:lpstr>
      <vt:lpstr>The Control Word Store 1</vt:lpstr>
      <vt:lpstr>The Control Word Store 2</vt:lpstr>
      <vt:lpstr>Deliverables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Rock, Paper, Scissors</dc:title>
  <dc:creator>Chris Coulston</dc:creator>
  <cp:lastModifiedBy>John</cp:lastModifiedBy>
  <cp:revision>61</cp:revision>
  <dcterms:created xsi:type="dcterms:W3CDTF">2020-01-28T06:04:24Z</dcterms:created>
  <dcterms:modified xsi:type="dcterms:W3CDTF">2020-04-21T16:47:14Z</dcterms:modified>
</cp:coreProperties>
</file>