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47E-C7FF-4157-8947-EE34F982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52CD-E0C9-4407-BB43-73F3C235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1A1E-B067-45F3-AE90-5786FEC2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F3A0-E144-4C1C-BE2A-ECF1D5C2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4256-C317-46C0-B77C-656D8FB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63F1-644E-436A-BAFD-BF56D2A6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21A-2E86-498D-8D00-183B7ED3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C13B-0117-4E1F-9BB7-1E3A190A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7E97-6152-40AD-9119-1A2C258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6552-8F14-4473-AA75-BB2CF89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BB1CF-8EDC-48C9-A971-2E4C55845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4CE60-6E2C-4C90-9934-5B26CCED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B935-78C6-4ACB-99DD-5F902083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573F-6FB4-4EA9-B8D5-C3642BCB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17B4-6CA0-4E05-86AE-97C361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FBE-CF87-4B72-AF50-DBF2451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9855-F64D-44A3-B2C9-93F5A5A7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C210-7B39-4030-87B4-90BAF66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1D0-FDE7-469B-8782-B631B856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3247-F5A6-4BBE-8F39-9D78FF5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BA11-B555-4E42-81B6-FF924B8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7CE-272A-4790-BAA8-D9EE5D48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402A-523F-4716-944D-CD8E9E94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BD11-7BDF-4188-A4C1-F1FB76A0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3B5-A43D-40F9-A31B-7A66D96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911-0D6C-4278-A9E9-15F587A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22A2-951E-43F9-AC05-5D96AAE4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C9C7-6C63-41D8-B7BF-DAE56D6B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D7EB-FA82-4ACF-8499-51FFED04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04A9-11DC-4AD9-9F99-40D63EE5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1FE3-EDDD-44D2-90AA-7478B933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0D8-F87F-4389-991E-4C2DA3DB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5359-0086-4771-9820-CC9C32EE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D27B-F5F3-4F37-A4DD-9D0F40A4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769A3-8B9C-4246-AF22-E9CD01526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5322-C91E-4BCF-A7B6-B58CEE9F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0C8B-F131-4F7D-AB36-AB3F36A6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3FEC8-789D-44B1-815A-8CE738E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F3AF4-C9CE-412D-B337-4C9461A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68E-16EF-4E8C-8245-9DD78766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99B52-48C8-4F03-88FD-713C6BC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DB92E-4BF0-4A1E-A124-4AE4EF8F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7C5D-CB90-4FAB-8A6A-82D4B72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AD13-C552-412A-A306-4F8958EF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9EABF-B978-40C4-BA08-488057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33BF-BB23-4555-AA15-2B5395A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978-D1DE-4F32-A604-B400C56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340A-01F3-495A-8B75-ED5D9BE7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4D09-56A0-4746-B895-A1E460E3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7F84-E35A-4CA4-A2AC-D4505C3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CE34-3C33-4D45-9825-320FF7C4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FB56-0600-4DA1-8ECD-1C758B2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3F5-3568-4421-BC33-661C469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32A5-329D-40FA-BA3F-188F4B6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4991-6347-45BC-B1AF-49B0C2A9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4FD0-68C5-4332-94FC-D394B5CE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9555-9493-4C41-A375-FD944E6C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93A8-35B1-4208-A5D7-9CD439D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6F87C-CB01-4030-AF2F-8B8D1C9B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8DEB-B07F-4919-B025-615ACB7A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583A-D641-443C-B488-A4905E59C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22D0-A8C3-46AD-A997-FEA7C3ED455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D9A0-A30B-45B2-BDB4-C476F7D8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9B00-19C1-4DE7-906F-EAD8377C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68EE-BA56-4288-91EB-34D0F8AE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EENG 284 - Lab 11</a:t>
            </a:r>
            <a:br>
              <a:rPr lang="en-US" dirty="0"/>
            </a:br>
            <a:r>
              <a:rPr lang="en-US" dirty="0"/>
              <a:t>Control + Datapath + RAM</a:t>
            </a:r>
          </a:p>
        </p:txBody>
      </p:sp>
    </p:spTree>
    <p:extLst>
      <p:ext uri="{BB962C8B-B14F-4D97-AF65-F5344CB8AC3E}">
        <p14:creationId xmlns:p14="http://schemas.microsoft.com/office/powerpoint/2010/main" val="35296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Branch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08FB6-8EF0-4626-9205-8852EAE4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DFB0BB-852A-40AB-A327-F4761856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5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Branch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E80B1-5BA1-4BE6-94D7-582AE42B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795719-7F15-4710-BBD5-134C6B62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7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Load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85627-40C5-44D7-8AAC-365408152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09DC6-0A55-48ED-BD2F-758F22CFD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09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Load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7EE82-5A40-458B-B556-F68867275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57AE5E-1BBC-4D3D-9541-9BB7E07CD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40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Load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DBC90-BBC1-4DC2-91B6-C96B0E2E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169A08-0F96-420B-B798-AE5F2E32A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6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Store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AC4FA-41BE-4FCF-A01D-5DEB7121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48D7E-3326-4D15-9244-53B52231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1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Store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25765-A178-4FC6-95C5-B93465AE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85F567-52DD-4DAD-8B6B-E91C19600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9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089-E03E-41D5-B20B-3CF6154E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4D6E-9BC6-4B36-9DC7-32E66D99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86"/>
            <a:ext cx="10515600" cy="515253"/>
          </a:xfrm>
        </p:spPr>
        <p:txBody>
          <a:bodyPr>
            <a:normAutofit/>
          </a:bodyPr>
          <a:lstStyle/>
          <a:p>
            <a:r>
              <a:rPr lang="en-US" dirty="0"/>
              <a:t>Computer testbench running 8-bit LFSR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2F816-FB53-43B4-A06E-A5052AAC48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0911" y="2200753"/>
            <a:ext cx="9470177" cy="42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E4D6-1A6C-49D4-B442-B7B2470E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25D0-6F3C-4361-9AC9-50C8B038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LD  R3, R2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Copy value at RAM address in  R2 to R3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1, R2, R2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Add 1 to R2 – not a legal line of code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  R3, R2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Copy R3 to RAM address given in R2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R2 = 20</a:t>
            </a:r>
          </a:p>
          <a:p>
            <a:r>
              <a:rPr lang="en-US" dirty="0"/>
              <a:t>R3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92767-0364-4B56-998F-535C69F8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67614"/>
              </p:ext>
            </p:extLst>
          </p:nvPr>
        </p:nvGraphicFramePr>
        <p:xfrm>
          <a:off x="5553764" y="3731150"/>
          <a:ext cx="58000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018">
                  <a:extLst>
                    <a:ext uri="{9D8B030D-6E8A-4147-A177-3AD203B41FA5}">
                      <a16:colId xmlns:a16="http://schemas.microsoft.com/office/drawing/2014/main" val="1769824557"/>
                    </a:ext>
                  </a:extLst>
                </a:gridCol>
                <a:gridCol w="2900018">
                  <a:extLst>
                    <a:ext uri="{9D8B030D-6E8A-4147-A177-3AD203B41FA5}">
                      <a16:colId xmlns:a16="http://schemas.microsoft.com/office/drawing/2014/main" val="2754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3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8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4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7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0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+ Datapath + 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958F7-18BA-45AB-8C0B-C7830A3E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9" y="1383680"/>
            <a:ext cx="7442421" cy="52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 from memory ADDR to register DST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 register SRC to memory ADDR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65B996-514D-468C-B619-7172A1CB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67852"/>
              </p:ext>
            </p:extLst>
          </p:nvPr>
        </p:nvGraphicFramePr>
        <p:xfrm>
          <a:off x="523794" y="3349310"/>
          <a:ext cx="11144412" cy="2652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34">
                  <a:extLst>
                    <a:ext uri="{9D8B030D-6E8A-4147-A177-3AD203B41FA5}">
                      <a16:colId xmlns:a16="http://schemas.microsoft.com/office/drawing/2014/main" val="309134055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1887128951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503328900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1314714944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2618395717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4234768298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3452245765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3265933262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1672248793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3039559472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2528296069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609650977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1698044053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3601655992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3065434518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2834857557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3083758683"/>
                    </a:ext>
                  </a:extLst>
                </a:gridCol>
                <a:gridCol w="619134">
                  <a:extLst>
                    <a:ext uri="{9D8B030D-6E8A-4147-A177-3AD203B41FA5}">
                      <a16:colId xmlns:a16="http://schemas.microsoft.com/office/drawing/2014/main" val="110772602"/>
                    </a:ext>
                  </a:extLst>
                </a:gridCol>
              </a:tblGrid>
              <a:tr h="2554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extLst>
                  <a:ext uri="{0D108BD9-81ED-4DB2-BD59-A6C34878D82A}">
                    <a16:rowId xmlns:a16="http://schemas.microsoft.com/office/drawing/2014/main" val="2544342434"/>
                  </a:ext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b001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Func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DST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34407"/>
                  </a:ext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Load Immediate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Immediate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DST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83055"/>
                  </a:ext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BEQ/BNE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b100/b101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 Offset - MS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 Offset - LS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90955"/>
                  </a:ext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b011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Don’t care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ADDR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Don’t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28959"/>
                  </a:ext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b010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Don't care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ADDR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DST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2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Fetch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80BD5-E41F-4BB0-A228-BA54928C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518B6A-6C1D-4848-B011-D3E934D89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15927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8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Fetch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711A6-A43A-43AA-B27E-D0858490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C33796-017E-4221-9111-3E96051F0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8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Fetch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3A734-452B-48CE-B7F6-4F874F08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358E23-182D-47F1-8B28-F2A58C32C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I-type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30A8C-30DB-4BFB-B14C-4F022EFC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0CE14-DEFE-49F7-A829-58DC8461D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2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 R-type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C3A54-7F31-485E-95A7-6AA81654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266"/>
            <a:ext cx="12192000" cy="41994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57DAA4-897C-431B-9DC9-F2B543554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3476"/>
              </p:ext>
            </p:extLst>
          </p:nvPr>
        </p:nvGraphicFramePr>
        <p:xfrm>
          <a:off x="3197667" y="5528056"/>
          <a:ext cx="5939790" cy="132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826838199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6963195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96180498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7299591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98296125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70607694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428719307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81942437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39113848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87003873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17849217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1373669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60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7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151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6757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22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9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3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1259</Words>
  <Application>Microsoft Office PowerPoint</Application>
  <PresentationFormat>Widescreen</PresentationFormat>
  <Paragraphs>931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Courier New</vt:lpstr>
      <vt:lpstr>Office Theme</vt:lpstr>
      <vt:lpstr>EENG 284 - Lab 11 Control + Datapath + RAM</vt:lpstr>
      <vt:lpstr>Load and Store</vt:lpstr>
      <vt:lpstr>Control + Datapath + RAM</vt:lpstr>
      <vt:lpstr>Instructions</vt:lpstr>
      <vt:lpstr>The Control Word Fetch 1</vt:lpstr>
      <vt:lpstr>The Control Word Fetch 2</vt:lpstr>
      <vt:lpstr>The Control Word Fetch 3</vt:lpstr>
      <vt:lpstr>The Control Word I-type</vt:lpstr>
      <vt:lpstr>The Control Word R-type</vt:lpstr>
      <vt:lpstr>The Control Word Branch 1</vt:lpstr>
      <vt:lpstr>The Control Word Branch 2</vt:lpstr>
      <vt:lpstr>The Control Word Load 1</vt:lpstr>
      <vt:lpstr>The Control Word Load 2</vt:lpstr>
      <vt:lpstr>The Control Word Load 3</vt:lpstr>
      <vt:lpstr>The Control Word Store 1</vt:lpstr>
      <vt:lpstr>The Control Word Store 2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Rock, Paper, Scissors</dc:title>
  <dc:creator>Chris Coulston</dc:creator>
  <cp:lastModifiedBy>Chris Coulston</cp:lastModifiedBy>
  <cp:revision>53</cp:revision>
  <dcterms:created xsi:type="dcterms:W3CDTF">2020-01-28T06:04:24Z</dcterms:created>
  <dcterms:modified xsi:type="dcterms:W3CDTF">2020-04-21T15:35:41Z</dcterms:modified>
</cp:coreProperties>
</file>