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123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5CCCA3C-B375-6589-54EC-A703A13F5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vi-VN" sz="6000" dirty="0">
                <a:solidFill>
                  <a:srgbClr val="FFFFFF"/>
                </a:solidFill>
              </a:rPr>
              <a:t>Ứng dụng quản lý danh bạ 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880FF2A-C812-41DF-CDC3-9A38F359F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3902206"/>
            <a:ext cx="5168721" cy="2955784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rgbClr val="FFFFFF"/>
                </a:solidFill>
              </a:rPr>
              <a:t>Tên : Lê Ngọc Tú </a:t>
            </a:r>
            <a:br>
              <a:rPr lang="vi-VN" sz="2800" dirty="0">
                <a:solidFill>
                  <a:srgbClr val="FFFFFF"/>
                </a:solidFill>
              </a:rPr>
            </a:br>
            <a:r>
              <a:rPr lang="vi-VN" sz="2800" dirty="0">
                <a:solidFill>
                  <a:srgbClr val="FFFFFF"/>
                </a:solidFill>
              </a:rPr>
              <a:t>MSSV : K225480106069</a:t>
            </a:r>
            <a:br>
              <a:rPr lang="vi-VN" sz="2800" dirty="0">
                <a:solidFill>
                  <a:srgbClr val="FFFFFF"/>
                </a:solidFill>
              </a:rPr>
            </a:br>
            <a:r>
              <a:rPr lang="vi-VN" sz="2800" dirty="0">
                <a:solidFill>
                  <a:srgbClr val="FFFFFF"/>
                </a:solidFill>
              </a:rPr>
              <a:t>Giáo viên :</a:t>
            </a:r>
            <a:r>
              <a:rPr lang="vi-VN" sz="2800" dirty="0" err="1">
                <a:solidFill>
                  <a:srgbClr val="FFFFFF"/>
                </a:solidFill>
              </a:rPr>
              <a:t>TS.Nguyễn</a:t>
            </a:r>
            <a:r>
              <a:rPr lang="vi-VN" sz="2800" dirty="0">
                <a:solidFill>
                  <a:srgbClr val="FFFFFF"/>
                </a:solidFill>
              </a:rPr>
              <a:t> Văn Huy</a:t>
            </a:r>
            <a:br>
              <a:rPr lang="vi-VN" sz="2800" dirty="0">
                <a:solidFill>
                  <a:srgbClr val="FFFFFF"/>
                </a:solidFill>
              </a:rPr>
            </a:br>
            <a:r>
              <a:rPr lang="vi-VN" sz="2800" dirty="0">
                <a:solidFill>
                  <a:srgbClr val="FFFFFF"/>
                </a:solidFill>
              </a:rPr>
              <a:t>Môn : </a:t>
            </a:r>
            <a:r>
              <a:rPr lang="vi-VN" sz="2800" dirty="0" err="1">
                <a:solidFill>
                  <a:srgbClr val="FFFFFF"/>
                </a:solidFill>
              </a:rPr>
              <a:t>Python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051C706B-CCB4-6173-17E5-807E77CD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11" r="15311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281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C61547-D071-D6BF-5F2E-E96A444F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 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65083E-2227-B412-A79D-D96BDE4E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đầy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br>
              <a:rPr lang="en-US" dirty="0"/>
            </a:br>
            <a:r>
              <a:rPr lang="en-US" dirty="0"/>
              <a:t>✔ 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br>
              <a:rPr lang="en-US" dirty="0"/>
            </a:br>
            <a:r>
              <a:rPr lang="en-US" dirty="0"/>
              <a:t>✔ 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an </a:t>
            </a:r>
            <a:r>
              <a:rPr lang="en-US" dirty="0" err="1"/>
              <a:t>toàn</a:t>
            </a:r>
            <a:br>
              <a:rPr lang="en-US" dirty="0"/>
            </a:br>
            <a:r>
              <a:rPr lang="en-US" dirty="0"/>
              <a:t>✔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hữu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!</a:t>
            </a:r>
            <a:r>
              <a:rPr lang="en-US" dirty="0"/>
              <a:t> 🚀</a:t>
            </a:r>
          </a:p>
          <a:p>
            <a:r>
              <a:rPr lang="vi-VN" dirty="0"/>
              <a:t>  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Excel</a:t>
            </a:r>
            <a:br>
              <a:rPr lang="en-US" dirty="0"/>
            </a:br>
            <a:r>
              <a:rPr lang="vi-VN" dirty="0"/>
              <a:t>  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Google Contacts</a:t>
            </a:r>
            <a:br>
              <a:rPr lang="en-US" dirty="0"/>
            </a:br>
            <a:r>
              <a:rPr lang="vi-VN" dirty="0"/>
              <a:t>  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8A2F3A-498E-EE06-3C39-0B1475C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Em xin chân thành cảm ơn các thầy cô đã xem bài em ạ</a:t>
            </a:r>
            <a:br>
              <a:rPr lang="en-US" sz="3000"/>
            </a:br>
            <a:endParaRPr lang="en-US" sz="3000"/>
          </a:p>
        </p:txBody>
      </p:sp>
      <p:pic>
        <p:nvPicPr>
          <p:cNvPr id="1026" name="Picture 2" descr="GIF cảm ơn Powerpoint 5">
            <a:extLst>
              <a:ext uri="{FF2B5EF4-FFF2-40B4-BE49-F238E27FC236}">
                <a16:creationId xmlns:a16="http://schemas.microsoft.com/office/drawing/2014/main" id="{36F44D16-58C0-CA56-6167-7A6E6251C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204" y="2237105"/>
            <a:ext cx="8249697" cy="470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08C822-6CAC-FE93-7539-B602D015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Giới thiệu đề tài 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E22887-FAF9-5194-DE3E-C7FFEDA0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🔹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vi-VN" dirty="0"/>
              <a:t>bạ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GUI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br>
              <a:rPr lang="en-US" dirty="0"/>
            </a:br>
            <a:r>
              <a:rPr lang="en-US" dirty="0"/>
              <a:t>✔ Lưu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JSON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br>
              <a:rPr lang="en-US" dirty="0"/>
            </a:br>
            <a:r>
              <a:rPr lang="en-US" dirty="0"/>
              <a:t>✔ 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</a:t>
            </a:r>
            <a:r>
              <a:rPr lang="en-US" dirty="0" err="1"/>
              <a:t>Treeview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FE8DB86-B737-4C1A-6730-EA86882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 trong bài </a:t>
            </a:r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016A33-D0BD-3477-F2E3-3704AFFF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90"/>
            <a:ext cx="4011562" cy="3354182"/>
          </a:xfrm>
        </p:spPr>
        <p:txBody>
          <a:bodyPr>
            <a:normAutofit/>
          </a:bodyPr>
          <a:lstStyle/>
          <a:p>
            <a:r>
              <a:rPr lang="en-US" b="1" dirty="0"/>
              <a:t>Thư </a:t>
            </a:r>
            <a:r>
              <a:rPr lang="en-US" b="1" dirty="0" err="1"/>
              <a:t>viện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json</a:t>
            </a:r>
            <a:r>
              <a:rPr lang="en-US" dirty="0"/>
              <a:t> – Lưu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ttk.Treeview</a:t>
            </a:r>
            <a:r>
              <a:rPr lang="en-US" dirty="0"/>
              <a:t> – 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pic>
        <p:nvPicPr>
          <p:cNvPr id="5" name="Chỗ dành sẵn cho Nội dung 4" descr="Ảnh có chứa văn bản, thiết kế đồ họa, Phông chữ, Đồ họa&#10;&#10;Nội dung do AI tạo ra có thể không chính xác.">
            <a:extLst>
              <a:ext uri="{FF2B5EF4-FFF2-40B4-BE49-F238E27FC236}">
                <a16:creationId xmlns:a16="http://schemas.microsoft.com/office/drawing/2014/main" id="{764E2350-A159-1FBA-369B-EFD6AF9A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84" y="2855752"/>
            <a:ext cx="5352816" cy="3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5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1789C8-997D-7240-0D3D-7F8C12B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Kiến trúc hệ thống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37E997F-73B3-EFA1-A03E-5FE14390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b="1" dirty="0"/>
              <a:t> 2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contacts.py</a:t>
            </a:r>
            <a:r>
              <a:rPr lang="en-US" dirty="0"/>
              <a:t> – 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contact_gui.py</a:t>
            </a:r>
            <a:r>
              <a:rPr lang="en-US" dirty="0"/>
              <a:t> –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82717BB-6F7B-237F-05CD-233A66D7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75" y="4844614"/>
            <a:ext cx="3877786" cy="112346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07A3711-C4A6-ECF2-F959-E1B73958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77" y="3001003"/>
            <a:ext cx="4104984" cy="11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2335B5-D92B-CF13-6FF6-B19BF36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 của contacts.py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244D15-5EBE-8320-32A2-28717C5F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✔ </a:t>
            </a:r>
            <a:r>
              <a:rPr lang="en-US" b="1" dirty="0"/>
              <a:t>Lưu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JSON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JSON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Thêm</a:t>
            </a:r>
            <a:r>
              <a:rPr lang="en-US" b="1" dirty="0"/>
              <a:t>, </a:t>
            </a:r>
            <a:r>
              <a:rPr lang="en-US" b="1" dirty="0" err="1"/>
              <a:t>sửa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dirty="0"/>
          </a:p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code: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add_contact</a:t>
            </a:r>
            <a:r>
              <a:rPr lang="en-US" dirty="0"/>
              <a:t>(self, name, phone, email):</a:t>
            </a:r>
          </a:p>
          <a:p>
            <a:r>
              <a:rPr lang="en-US" dirty="0"/>
              <a:t>    </a:t>
            </a:r>
            <a:r>
              <a:rPr lang="en-US" dirty="0" err="1"/>
              <a:t>self.contacts.append</a:t>
            </a:r>
            <a:r>
              <a:rPr lang="en-US" dirty="0"/>
              <a:t>({"name": name, "phone": phone, "email": email})</a:t>
            </a:r>
          </a:p>
          <a:p>
            <a:r>
              <a:rPr lang="en-US" dirty="0"/>
              <a:t>    </a:t>
            </a:r>
            <a:r>
              <a:rPr lang="en-US" dirty="0" err="1"/>
              <a:t>self.save_contacts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B2ADD4-E7C2-9004-AE10-0AF9D590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 của contact_gui.py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CD7FE7-084A-1270-7F1F-CAC53AD2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✔ </a:t>
            </a:r>
            <a:r>
              <a:rPr lang="en-US" b="1" dirty="0"/>
              <a:t>Hiển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Treeview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điền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endParaRPr lang="en-US" dirty="0"/>
          </a:p>
          <a:p>
            <a:r>
              <a:rPr lang="en-US" dirty="0"/>
              <a:t>📌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code: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on_select</a:t>
            </a:r>
            <a:r>
              <a:rPr lang="en-US" dirty="0"/>
              <a:t>(self, event):</a:t>
            </a:r>
          </a:p>
          <a:p>
            <a:r>
              <a:rPr lang="en-US" dirty="0"/>
              <a:t>    selected = </a:t>
            </a:r>
            <a:r>
              <a:rPr lang="en-US" dirty="0" err="1"/>
              <a:t>self.tree.selection</a:t>
            </a:r>
            <a:r>
              <a:rPr lang="en-US" dirty="0"/>
              <a:t>()</a:t>
            </a:r>
          </a:p>
          <a:p>
            <a:r>
              <a:rPr lang="en-US" dirty="0"/>
              <a:t>    if selected:</a:t>
            </a:r>
          </a:p>
          <a:p>
            <a:r>
              <a:rPr lang="en-US" dirty="0"/>
              <a:t>        values = </a:t>
            </a:r>
            <a:r>
              <a:rPr lang="en-US" dirty="0" err="1"/>
              <a:t>self.tree.item</a:t>
            </a:r>
            <a:r>
              <a:rPr lang="en-US" dirty="0"/>
              <a:t>(selected[0])['values']</a:t>
            </a:r>
          </a:p>
          <a:p>
            <a:r>
              <a:rPr lang="en-US" dirty="0"/>
              <a:t>        </a:t>
            </a:r>
            <a:r>
              <a:rPr lang="en-US" dirty="0" err="1"/>
              <a:t>self.name_entry.insert</a:t>
            </a:r>
            <a:r>
              <a:rPr lang="en-US" dirty="0"/>
              <a:t>(0, values[0])</a:t>
            </a:r>
          </a:p>
          <a:p>
            <a:r>
              <a:rPr lang="en-US" dirty="0"/>
              <a:t>        </a:t>
            </a:r>
            <a:r>
              <a:rPr lang="en-US" dirty="0" err="1"/>
              <a:t>self.phone_entry.insert</a:t>
            </a:r>
            <a:r>
              <a:rPr lang="en-US" dirty="0"/>
              <a:t>(0, values[1])</a:t>
            </a:r>
          </a:p>
          <a:p>
            <a:r>
              <a:rPr lang="en-US" dirty="0"/>
              <a:t>        </a:t>
            </a:r>
            <a:r>
              <a:rPr lang="en-US" dirty="0" err="1"/>
              <a:t>self.email_entry.insert</a:t>
            </a:r>
            <a:r>
              <a:rPr lang="en-US" dirty="0"/>
              <a:t>(0, values[2])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2BEA57-2B20-78BB-B943-E553DCCF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diện khi vô 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216B48-7CBC-A46F-CC2D-0B74FAED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Các ô </a:t>
            </a:r>
            <a:r>
              <a:rPr lang="en-US" b="1" dirty="0" err="1"/>
              <a:t>nhập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Tên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thoại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Email</a:t>
            </a:r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Các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Thêm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Sửa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Xóa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7AAEFC3-25E0-E5F4-FFA3-2B0DC7B3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8" y="2012340"/>
            <a:ext cx="640897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6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3613AE-10A8-BE4F-9770-08EBD77B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bạ hiển thị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16CB6F-5759-0F10-8573-4A7A1C35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Danh </a:t>
            </a:r>
            <a:r>
              <a:rPr lang="en-US" b="1" dirty="0" err="1"/>
              <a:t>bạ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Treeview</a:t>
            </a:r>
            <a:r>
              <a:rPr lang="vi-VN" b="1" dirty="0"/>
              <a:t>                   thì nó sẽ hiển thị như thế này 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Cột</a:t>
            </a:r>
            <a:r>
              <a:rPr lang="en-US" b="1" dirty="0"/>
              <a:t>: </a:t>
            </a:r>
            <a:r>
              <a:rPr lang="en-US" b="1" dirty="0" err="1"/>
              <a:t>Tên</a:t>
            </a:r>
            <a:r>
              <a:rPr lang="en-US" b="1" dirty="0"/>
              <a:t>, SĐT, Email</a:t>
            </a:r>
            <a:r>
              <a:rPr lang="vi-VN" b="1" dirty="0"/>
              <a:t>    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sửa</a:t>
            </a:r>
            <a:br>
              <a:rPr lang="vi-VN" b="1" dirty="0"/>
            </a:br>
            <a:r>
              <a:rPr lang="vi-VN" b="1" dirty="0"/>
              <a:t>Ví dụ : thêm tên : Lê Ngọc Tú </a:t>
            </a:r>
            <a:br>
              <a:rPr lang="vi-VN" b="1" dirty="0"/>
            </a:br>
            <a:r>
              <a:rPr lang="vi-VN" b="1" dirty="0"/>
              <a:t>                        </a:t>
            </a:r>
            <a:r>
              <a:rPr lang="vi-VN" b="1" dirty="0" err="1"/>
              <a:t>sdt</a:t>
            </a:r>
            <a:r>
              <a:rPr lang="vi-VN" b="1" dirty="0"/>
              <a:t> : 123456789</a:t>
            </a:r>
            <a:br>
              <a:rPr lang="vi-VN" b="1" dirty="0"/>
            </a:br>
            <a:r>
              <a:rPr lang="vi-VN" b="1" dirty="0"/>
              <a:t>                        </a:t>
            </a:r>
            <a:r>
              <a:rPr lang="vi-VN" b="1" dirty="0" err="1"/>
              <a:t>email</a:t>
            </a:r>
            <a:r>
              <a:rPr lang="vi-VN" b="1" dirty="0"/>
              <a:t> : </a:t>
            </a:r>
            <a:r>
              <a:rPr lang="vi-VN" b="1" dirty="0">
                <a:hlinkClick r:id="rId2"/>
              </a:rPr>
              <a:t>123@gmail.com</a:t>
            </a:r>
            <a:r>
              <a:rPr lang="vi-VN" b="1" dirty="0"/>
              <a:t> 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3104573-D9F4-70B1-1308-5788312C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50" y="2629176"/>
            <a:ext cx="62260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998286-1C64-FF2C-F132-6EDB87A4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Đánh giá hệ thống 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B06F7C-6711-1B24-4A8B-20D89367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✔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JSON</a:t>
            </a:r>
            <a:br>
              <a:rPr lang="en-US" dirty="0"/>
            </a:br>
            <a:r>
              <a:rPr lang="en-US" dirty="0"/>
              <a:t>✔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  <a:p>
            <a:r>
              <a:rPr lang="en-US" dirty="0"/>
              <a:t>📌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❌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br>
              <a:rPr lang="en-US" dirty="0"/>
            </a:br>
            <a:r>
              <a:rPr lang="en-US" dirty="0"/>
              <a:t>❌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306354976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617</Words>
  <Application>Microsoft Office PowerPoint</Application>
  <PresentationFormat>Màn hình rộng</PresentationFormat>
  <Paragraphs>38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Ứng dụng quản lý danh bạ </vt:lpstr>
      <vt:lpstr>Giới thiệu đề tài </vt:lpstr>
      <vt:lpstr>Công nghệ sử dụng trong bài </vt:lpstr>
      <vt:lpstr>Kiến trúc hệ thống </vt:lpstr>
      <vt:lpstr>Chức năng chính của contacts.py</vt:lpstr>
      <vt:lpstr>Chức năng chính của contact_gui.py</vt:lpstr>
      <vt:lpstr>Giao diện khi vô </vt:lpstr>
      <vt:lpstr>Danh bạ hiển thị</vt:lpstr>
      <vt:lpstr>Đánh giá hệ thống </vt:lpstr>
      <vt:lpstr>Kết luận </vt:lpstr>
      <vt:lpstr>Em xin chân thành cảm ơn các thầy cô đã xem bài em 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Hải Hoàng</dc:creator>
  <cp:lastModifiedBy>Hải Hoàng</cp:lastModifiedBy>
  <cp:revision>1</cp:revision>
  <dcterms:created xsi:type="dcterms:W3CDTF">2025-06-09T15:14:40Z</dcterms:created>
  <dcterms:modified xsi:type="dcterms:W3CDTF">2025-06-09T16:09:32Z</dcterms:modified>
</cp:coreProperties>
</file>