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6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61" r:id="rId17"/>
    <p:sldId id="277" r:id="rId18"/>
  </p:sldIdLst>
  <p:sldSz cx="17068800" cy="960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537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90" autoAdjust="0"/>
  </p:normalViewPr>
  <p:slideViewPr>
    <p:cSldViewPr snapToGrid="0" snapToObjects="1">
      <p:cViewPr varScale="1">
        <p:scale>
          <a:sx n="55" d="100"/>
          <a:sy n="55" d="100"/>
        </p:scale>
        <p:origin x="869" y="48"/>
      </p:cViewPr>
      <p:guideLst>
        <p:guide orient="horz" pos="3024"/>
        <p:guide pos="5377"/>
      </p:guideLst>
    </p:cSldViewPr>
  </p:slideViewPr>
  <p:outlineViewPr>
    <p:cViewPr>
      <p:scale>
        <a:sx n="33" d="100"/>
        <a:sy n="33" d="100"/>
      </p:scale>
      <p:origin x="0" y="-378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ải Hoàng" userId="b8feae9fbfb726fc" providerId="LiveId" clId="{365E318B-BF01-4498-85B9-BB3E4FBF3831}"/>
    <pc:docChg chg="delSld modSld">
      <pc:chgData name="Hải Hoàng" userId="b8feae9fbfb726fc" providerId="LiveId" clId="{365E318B-BF01-4498-85B9-BB3E4FBF3831}" dt="2025-03-19T16:54:47.452" v="158" actId="2696"/>
      <pc:docMkLst>
        <pc:docMk/>
      </pc:docMkLst>
      <pc:sldChg chg="modSp mod">
        <pc:chgData name="Hải Hoàng" userId="b8feae9fbfb726fc" providerId="LiveId" clId="{365E318B-BF01-4498-85B9-BB3E4FBF3831}" dt="2025-03-19T16:52:06.099" v="66" actId="20577"/>
        <pc:sldMkLst>
          <pc:docMk/>
          <pc:sldMk cId="0" sldId="256"/>
        </pc:sldMkLst>
        <pc:spChg chg="mod">
          <ac:chgData name="Hải Hoàng" userId="b8feae9fbfb726fc" providerId="LiveId" clId="{365E318B-BF01-4498-85B9-BB3E4FBF3831}" dt="2025-03-19T16:52:06.099" v="66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Hải Hoàng" userId="b8feae9fbfb726fc" providerId="LiveId" clId="{365E318B-BF01-4498-85B9-BB3E4FBF3831}" dt="2025-03-19T16:53:06.901" v="111" actId="20577"/>
        <pc:sldMkLst>
          <pc:docMk/>
          <pc:sldMk cId="0" sldId="257"/>
        </pc:sldMkLst>
        <pc:spChg chg="mod">
          <ac:chgData name="Hải Hoàng" userId="b8feae9fbfb726fc" providerId="LiveId" clId="{365E318B-BF01-4498-85B9-BB3E4FBF3831}" dt="2025-03-19T16:52:24.895" v="67" actId="255"/>
          <ac:spMkLst>
            <pc:docMk/>
            <pc:sldMk cId="0" sldId="257"/>
            <ac:spMk id="2" creationId="{00000000-0000-0000-0000-000000000000}"/>
          </ac:spMkLst>
        </pc:spChg>
        <pc:spChg chg="mod">
          <ac:chgData name="Hải Hoàng" userId="b8feae9fbfb726fc" providerId="LiveId" clId="{365E318B-BF01-4498-85B9-BB3E4FBF3831}" dt="2025-03-19T16:53:06.901" v="111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Hải Hoàng" userId="b8feae9fbfb726fc" providerId="LiveId" clId="{365E318B-BF01-4498-85B9-BB3E4FBF3831}" dt="2025-03-19T16:53:26.718" v="119" actId="20577"/>
        <pc:sldMkLst>
          <pc:docMk/>
          <pc:sldMk cId="0" sldId="261"/>
        </pc:sldMkLst>
        <pc:spChg chg="mod">
          <ac:chgData name="Hải Hoàng" userId="b8feae9fbfb726fc" providerId="LiveId" clId="{365E318B-BF01-4498-85B9-BB3E4FBF3831}" dt="2025-03-19T16:53:26.718" v="119" actId="20577"/>
          <ac:spMkLst>
            <pc:docMk/>
            <pc:sldMk cId="0" sldId="261"/>
            <ac:spMk id="2" creationId="{00000000-0000-0000-0000-000000000000}"/>
          </ac:spMkLst>
        </pc:spChg>
      </pc:sldChg>
      <pc:sldChg chg="modSp del mod">
        <pc:chgData name="Hải Hoàng" userId="b8feae9fbfb726fc" providerId="LiveId" clId="{365E318B-BF01-4498-85B9-BB3E4FBF3831}" dt="2025-03-19T16:54:41.688" v="156" actId="2696"/>
        <pc:sldMkLst>
          <pc:docMk/>
          <pc:sldMk cId="0" sldId="262"/>
        </pc:sldMkLst>
        <pc:spChg chg="mod">
          <ac:chgData name="Hải Hoàng" userId="b8feae9fbfb726fc" providerId="LiveId" clId="{365E318B-BF01-4498-85B9-BB3E4FBF3831}" dt="2025-03-19T16:54:12.903" v="155" actId="5793"/>
          <ac:spMkLst>
            <pc:docMk/>
            <pc:sldMk cId="0" sldId="262"/>
            <ac:spMk id="3" creationId="{00000000-0000-0000-0000-000000000000}"/>
          </ac:spMkLst>
        </pc:spChg>
      </pc:sldChg>
      <pc:sldChg chg="del">
        <pc:chgData name="Hải Hoàng" userId="b8feae9fbfb726fc" providerId="LiveId" clId="{365E318B-BF01-4498-85B9-BB3E4FBF3831}" dt="2025-03-19T16:54:44.656" v="157" actId="2696"/>
        <pc:sldMkLst>
          <pc:docMk/>
          <pc:sldMk cId="0" sldId="263"/>
        </pc:sldMkLst>
      </pc:sldChg>
      <pc:sldChg chg="del">
        <pc:chgData name="Hải Hoàng" userId="b8feae9fbfb726fc" providerId="LiveId" clId="{365E318B-BF01-4498-85B9-BB3E4FBF3831}" dt="2025-03-19T16:54:47.452" v="158" actId="2696"/>
        <pc:sldMkLst>
          <pc:docMk/>
          <pc:sldMk cId="0" sldId="264"/>
        </pc:sldMkLst>
      </pc:sldChg>
      <pc:sldChg chg="del">
        <pc:chgData name="Hải Hoàng" userId="b8feae9fbfb726fc" providerId="LiveId" clId="{365E318B-BF01-4498-85B9-BB3E4FBF3831}" dt="2025-03-19T16:53:19.781" v="112" actId="2696"/>
        <pc:sldMkLst>
          <pc:docMk/>
          <pc:sldMk cId="3545306801" sldId="27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7897" y="960120"/>
            <a:ext cx="11201400" cy="4160521"/>
          </a:xfrm>
        </p:spPr>
        <p:txBody>
          <a:bodyPr anchor="b">
            <a:normAutofit/>
          </a:bodyPr>
          <a:lstStyle>
            <a:lvl1pPr algn="l">
              <a:defRPr sz="6720">
                <a:effectLst/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7897" y="5381415"/>
            <a:ext cx="8961120" cy="2726266"/>
          </a:xfrm>
        </p:spPr>
        <p:txBody>
          <a:bodyPr anchor="t">
            <a:normAutofit/>
          </a:bodyPr>
          <a:lstStyle>
            <a:lvl1pPr marL="0" indent="0" algn="l">
              <a:buNone/>
              <a:defRPr sz="2940">
                <a:solidFill>
                  <a:schemeClr val="bg2">
                    <a:lumMod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1519217" y="11854"/>
            <a:ext cx="5334000" cy="5334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8551439" y="128164"/>
            <a:ext cx="8512917" cy="85129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10130155" y="320040"/>
            <a:ext cx="6934200" cy="6934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0270172" y="45190"/>
            <a:ext cx="6794185" cy="679418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0983597" y="853442"/>
            <a:ext cx="6080759" cy="608075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489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Ảnh Toàn cảnh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960120" y="746760"/>
            <a:ext cx="15146337" cy="437388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40"/>
            </a:lvl1pPr>
            <a:lvl2pPr marL="640080" indent="0">
              <a:buNone/>
              <a:defRPr sz="2240"/>
            </a:lvl2pPr>
            <a:lvl3pPr marL="1280160" indent="0">
              <a:buNone/>
              <a:defRPr sz="2240"/>
            </a:lvl3pPr>
            <a:lvl4pPr marL="1920240" indent="0">
              <a:buNone/>
              <a:defRPr sz="2240"/>
            </a:lvl4pPr>
            <a:lvl5pPr marL="2560320" indent="0">
              <a:buNone/>
              <a:defRPr sz="2240"/>
            </a:lvl5pPr>
            <a:lvl6pPr marL="3200400" indent="0">
              <a:buNone/>
              <a:defRPr sz="2240"/>
            </a:lvl6pPr>
            <a:lvl7pPr marL="3840480" indent="0">
              <a:buNone/>
              <a:defRPr sz="2240"/>
            </a:lvl7pPr>
            <a:lvl8pPr marL="4480560" indent="0">
              <a:buNone/>
              <a:defRPr sz="2240"/>
            </a:lvl8pPr>
            <a:lvl9pPr marL="5120640" indent="0">
              <a:buNone/>
              <a:defRPr sz="224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1280163" y="5381414"/>
            <a:ext cx="11625894" cy="64008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2240"/>
            </a:lvl1pPr>
            <a:lvl2pPr marL="640080" indent="0">
              <a:buFontTx/>
              <a:buNone/>
              <a:defRPr/>
            </a:lvl2pPr>
            <a:lvl3pPr marL="1280160" indent="0">
              <a:buFontTx/>
              <a:buNone/>
              <a:defRPr/>
            </a:lvl3pPr>
            <a:lvl4pPr marL="1920240" indent="0">
              <a:buFontTx/>
              <a:buNone/>
              <a:defRPr/>
            </a:lvl4pPr>
            <a:lvl5pPr marL="256032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225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898" y="960120"/>
            <a:ext cx="14081760" cy="3840480"/>
          </a:xfrm>
        </p:spPr>
        <p:txBody>
          <a:bodyPr anchor="ctr">
            <a:normAutofit/>
          </a:bodyPr>
          <a:lstStyle>
            <a:lvl1pPr algn="l">
              <a:defRPr sz="4480" b="0" cap="all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7897" y="5760720"/>
            <a:ext cx="11950383" cy="2631440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>
                <a:solidFill>
                  <a:schemeClr val="bg2">
                    <a:lumMod val="75000"/>
                  </a:schemeClr>
                </a:solidFill>
              </a:defRPr>
            </a:lvl1pPr>
            <a:lvl2pPr marL="64008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645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7976" y="960120"/>
            <a:ext cx="12801601" cy="3840480"/>
          </a:xfrm>
        </p:spPr>
        <p:txBody>
          <a:bodyPr anchor="ctr">
            <a:normAutofit/>
          </a:bodyPr>
          <a:lstStyle>
            <a:lvl1pPr algn="l">
              <a:defRPr sz="4480" b="0" cap="all">
                <a:solidFill>
                  <a:schemeClr val="tx1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024697" y="4800600"/>
            <a:ext cx="11948160" cy="5334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640080" indent="0">
              <a:buFontTx/>
              <a:buNone/>
              <a:defRPr/>
            </a:lvl2pPr>
            <a:lvl3pPr marL="1280160" indent="0">
              <a:buFontTx/>
              <a:buNone/>
              <a:defRPr/>
            </a:lvl3pPr>
            <a:lvl4pPr marL="1920240" indent="0">
              <a:buFontTx/>
              <a:buNone/>
              <a:defRPr/>
            </a:lvl4pPr>
            <a:lvl5pPr marL="2560320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7898" y="6021495"/>
            <a:ext cx="11948160" cy="2358811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>
                <a:solidFill>
                  <a:schemeClr val="bg2">
                    <a:lumMod val="75000"/>
                  </a:schemeClr>
                </a:solidFill>
              </a:defRPr>
            </a:lvl1pPr>
            <a:lvl2pPr marL="64008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44537" y="1137111"/>
            <a:ext cx="853440" cy="818686"/>
          </a:xfrm>
          <a:prstGeom prst="rect">
            <a:avLst/>
          </a:prstGeom>
        </p:spPr>
        <p:txBody>
          <a:bodyPr vert="horz" lIns="128016" tIns="64008" rIns="128016" bIns="64008" rtlCol="0" anchor="ctr">
            <a:noAutofit/>
          </a:bodyPr>
          <a:lstStyle/>
          <a:p>
            <a:pPr lvl="0"/>
            <a:r>
              <a:rPr lang="en-US" sz="11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399577" y="3876042"/>
            <a:ext cx="853440" cy="818686"/>
          </a:xfrm>
          <a:prstGeom prst="rect">
            <a:avLst/>
          </a:prstGeom>
        </p:spPr>
        <p:txBody>
          <a:bodyPr vert="horz" lIns="128016" tIns="64008" rIns="128016" bIns="64008" rtlCol="0" anchor="ctr">
            <a:noAutofit/>
          </a:bodyPr>
          <a:lstStyle/>
          <a:p>
            <a:pPr lvl="0" algn="r"/>
            <a:r>
              <a:rPr lang="en-US" sz="11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6161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897" y="4800600"/>
            <a:ext cx="11948160" cy="2376360"/>
          </a:xfrm>
        </p:spPr>
        <p:txBody>
          <a:bodyPr anchor="b">
            <a:normAutofit/>
          </a:bodyPr>
          <a:lstStyle>
            <a:lvl1pPr algn="l">
              <a:defRPr sz="4480" b="0" cap="all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7895" y="7186173"/>
            <a:ext cx="11950386" cy="1204560"/>
          </a:xfrm>
        </p:spPr>
        <p:txBody>
          <a:bodyPr anchor="t">
            <a:normAutofit/>
          </a:bodyPr>
          <a:lstStyle>
            <a:lvl1pPr marL="0" indent="0" algn="l">
              <a:buNone/>
              <a:defRPr sz="2800">
                <a:solidFill>
                  <a:schemeClr val="bg2">
                    <a:lumMod val="75000"/>
                  </a:schemeClr>
                </a:solidFill>
              </a:defRPr>
            </a:lvl1pPr>
            <a:lvl2pPr marL="64008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96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7978" y="960120"/>
            <a:ext cx="12801600" cy="3840480"/>
          </a:xfrm>
        </p:spPr>
        <p:txBody>
          <a:bodyPr anchor="ctr">
            <a:normAutofit/>
          </a:bodyPr>
          <a:lstStyle>
            <a:lvl1pPr algn="l">
              <a:defRPr sz="4480" b="0" cap="all">
                <a:solidFill>
                  <a:schemeClr val="tx1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57898" y="5499948"/>
            <a:ext cx="11948161" cy="14698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36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7896" y="6969760"/>
            <a:ext cx="11948161" cy="1422400"/>
          </a:xfrm>
        </p:spPr>
        <p:txBody>
          <a:bodyPr anchor="t">
            <a:normAutofit/>
          </a:bodyPr>
          <a:lstStyle>
            <a:lvl1pPr marL="0" indent="0" algn="l">
              <a:buNone/>
              <a:defRPr sz="2520">
                <a:solidFill>
                  <a:schemeClr val="bg2">
                    <a:lumMod val="75000"/>
                  </a:schemeClr>
                </a:solidFill>
              </a:defRPr>
            </a:lvl1pPr>
            <a:lvl2pPr marL="64008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44537" y="1137111"/>
            <a:ext cx="853440" cy="818686"/>
          </a:xfrm>
          <a:prstGeom prst="rect">
            <a:avLst/>
          </a:prstGeom>
        </p:spPr>
        <p:txBody>
          <a:bodyPr vert="horz" lIns="128016" tIns="64008" rIns="128016" bIns="64008" rtlCol="0" anchor="ctr">
            <a:noAutofit/>
          </a:bodyPr>
          <a:lstStyle/>
          <a:p>
            <a:pPr lvl="0"/>
            <a:r>
              <a:rPr lang="en-US" sz="11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399577" y="3876042"/>
            <a:ext cx="853440" cy="818686"/>
          </a:xfrm>
          <a:prstGeom prst="rect">
            <a:avLst/>
          </a:prstGeom>
        </p:spPr>
        <p:txBody>
          <a:bodyPr vert="horz" lIns="128016" tIns="64008" rIns="128016" bIns="64008" rtlCol="0" anchor="ctr">
            <a:noAutofit/>
          </a:bodyPr>
          <a:lstStyle/>
          <a:p>
            <a:pPr lvl="0" algn="r"/>
            <a:r>
              <a:rPr lang="en-US" sz="11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754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898" y="960120"/>
            <a:ext cx="14081760" cy="384048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57897" y="5499948"/>
            <a:ext cx="11948160" cy="117348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36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7896" y="6673425"/>
            <a:ext cx="11948161" cy="1718734"/>
          </a:xfrm>
        </p:spPr>
        <p:txBody>
          <a:bodyPr anchor="t">
            <a:normAutofit/>
          </a:bodyPr>
          <a:lstStyle>
            <a:lvl1pPr marL="0" indent="0" algn="l">
              <a:buNone/>
              <a:defRPr sz="2520">
                <a:solidFill>
                  <a:schemeClr val="bg2">
                    <a:lumMod val="75000"/>
                  </a:schemeClr>
                </a:solidFill>
              </a:defRPr>
            </a:lvl1pPr>
            <a:lvl2pPr marL="64008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765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7081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159297" y="960120"/>
            <a:ext cx="2880360" cy="6400800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0120" y="960120"/>
            <a:ext cx="10952480" cy="7432040"/>
          </a:xfrm>
        </p:spPr>
        <p:txBody>
          <a:bodyPr vert="eaVert" anchor="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54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178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896" y="2809240"/>
            <a:ext cx="11948161" cy="3194240"/>
          </a:xfrm>
        </p:spPr>
        <p:txBody>
          <a:bodyPr anchor="b">
            <a:normAutofit/>
          </a:bodyPr>
          <a:lstStyle>
            <a:lvl1pPr algn="l">
              <a:defRPr sz="5040" b="0" cap="all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7898" y="6294120"/>
            <a:ext cx="11948160" cy="2098040"/>
          </a:xfrm>
        </p:spPr>
        <p:txBody>
          <a:bodyPr anchor="t">
            <a:normAutofit/>
          </a:bodyPr>
          <a:lstStyle>
            <a:lvl1pPr marL="0" indent="0" algn="l">
              <a:buNone/>
              <a:defRPr sz="2520">
                <a:solidFill>
                  <a:schemeClr val="bg2">
                    <a:lumMod val="75000"/>
                  </a:schemeClr>
                </a:solidFill>
              </a:defRPr>
            </a:lvl1pPr>
            <a:lvl2pPr marL="64008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1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30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7896" y="960121"/>
            <a:ext cx="6912717" cy="5061374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31387" y="960122"/>
            <a:ext cx="6908271" cy="5061372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2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0913" y="960120"/>
            <a:ext cx="6509702" cy="806767"/>
          </a:xfrm>
        </p:spPr>
        <p:txBody>
          <a:bodyPr anchor="b">
            <a:noAutofit/>
          </a:bodyPr>
          <a:lstStyle>
            <a:lvl1pPr marL="0" indent="0">
              <a:buNone/>
              <a:defRPr sz="3920" b="0">
                <a:solidFill>
                  <a:schemeClr val="tx1"/>
                </a:solidFill>
              </a:defRPr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7896" y="1778741"/>
            <a:ext cx="6912717" cy="4242753"/>
          </a:xfrm>
        </p:spPr>
        <p:txBody>
          <a:bodyPr anchor="t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510692" y="960120"/>
            <a:ext cx="6531188" cy="806767"/>
          </a:xfrm>
        </p:spPr>
        <p:txBody>
          <a:bodyPr anchor="b">
            <a:noAutofit/>
          </a:bodyPr>
          <a:lstStyle>
            <a:lvl1pPr marL="0" indent="0">
              <a:buNone/>
              <a:defRPr sz="3920" b="0">
                <a:solidFill>
                  <a:schemeClr val="tx1"/>
                </a:solidFill>
              </a:defRPr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129163" y="1766887"/>
            <a:ext cx="6900863" cy="4242753"/>
          </a:xfrm>
        </p:spPr>
        <p:txBody>
          <a:bodyPr anchor="t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03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40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58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9017" y="960120"/>
            <a:ext cx="5120640" cy="1920240"/>
          </a:xfrm>
        </p:spPr>
        <p:txBody>
          <a:bodyPr anchor="b">
            <a:normAutofit/>
          </a:bodyPr>
          <a:lstStyle>
            <a:lvl1pPr algn="l">
              <a:defRPr sz="336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7898" y="960120"/>
            <a:ext cx="8321041" cy="7432040"/>
          </a:xfrm>
        </p:spPr>
        <p:txBody>
          <a:bodyPr anchor="ctr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9017" y="3093719"/>
            <a:ext cx="5120640" cy="2927774"/>
          </a:xfrm>
        </p:spPr>
        <p:txBody>
          <a:bodyPr anchor="t">
            <a:normAutofit/>
          </a:bodyPr>
          <a:lstStyle>
            <a:lvl1pPr marL="0" indent="0">
              <a:buNone/>
              <a:defRPr sz="2240"/>
            </a:lvl1pPr>
            <a:lvl2pPr marL="640080" indent="0">
              <a:buNone/>
              <a:defRPr sz="1680"/>
            </a:lvl2pPr>
            <a:lvl3pPr marL="1280160" indent="0">
              <a:buNone/>
              <a:defRPr sz="1400"/>
            </a:lvl3pPr>
            <a:lvl4pPr marL="1920240" indent="0">
              <a:buNone/>
              <a:defRPr sz="1260"/>
            </a:lvl4pPr>
            <a:lvl5pPr marL="2560320" indent="0">
              <a:buNone/>
              <a:defRPr sz="1260"/>
            </a:lvl5pPr>
            <a:lvl6pPr marL="3200400" indent="0">
              <a:buNone/>
              <a:defRPr sz="1260"/>
            </a:lvl6pPr>
            <a:lvl7pPr marL="3840480" indent="0">
              <a:buNone/>
              <a:defRPr sz="1260"/>
            </a:lvl7pPr>
            <a:lvl8pPr marL="4480560" indent="0">
              <a:buNone/>
              <a:defRPr sz="1260"/>
            </a:lvl8pPr>
            <a:lvl9pPr marL="5120640" indent="0">
              <a:buNone/>
              <a:defRPr sz="126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1937" y="2026920"/>
            <a:ext cx="8427720" cy="1600200"/>
          </a:xfrm>
        </p:spPr>
        <p:txBody>
          <a:bodyPr anchor="b">
            <a:normAutofit/>
          </a:bodyPr>
          <a:lstStyle>
            <a:lvl1pPr algn="l">
              <a:defRPr sz="392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84617" y="1280160"/>
            <a:ext cx="4593364" cy="64008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40"/>
            </a:lvl1pPr>
            <a:lvl2pPr marL="640080" indent="0">
              <a:buNone/>
              <a:defRPr sz="2240"/>
            </a:lvl2pPr>
            <a:lvl3pPr marL="1280160" indent="0">
              <a:buNone/>
              <a:defRPr sz="2240"/>
            </a:lvl3pPr>
            <a:lvl4pPr marL="1920240" indent="0">
              <a:buNone/>
              <a:defRPr sz="2240"/>
            </a:lvl4pPr>
            <a:lvl5pPr marL="2560320" indent="0">
              <a:buNone/>
              <a:defRPr sz="2240"/>
            </a:lvl5pPr>
            <a:lvl6pPr marL="3200400" indent="0">
              <a:buNone/>
              <a:defRPr sz="2240"/>
            </a:lvl6pPr>
            <a:lvl7pPr marL="3840480" indent="0">
              <a:buNone/>
              <a:defRPr sz="2240"/>
            </a:lvl7pPr>
            <a:lvl8pPr marL="4480560" indent="0">
              <a:buNone/>
              <a:defRPr sz="2240"/>
            </a:lvl8pPr>
            <a:lvl9pPr marL="5120640" indent="0">
              <a:buNone/>
              <a:defRPr sz="224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1937" y="3887893"/>
            <a:ext cx="8429943" cy="2868506"/>
          </a:xfrm>
        </p:spPr>
        <p:txBody>
          <a:bodyPr anchor="t">
            <a:normAutofit/>
          </a:bodyPr>
          <a:lstStyle>
            <a:lvl1pPr marL="0" indent="0">
              <a:buNone/>
              <a:defRPr sz="2520"/>
            </a:lvl1pPr>
            <a:lvl2pPr marL="640080" indent="0">
              <a:buNone/>
              <a:defRPr sz="1680"/>
            </a:lvl2pPr>
            <a:lvl3pPr marL="1280160" indent="0">
              <a:buNone/>
              <a:defRPr sz="1400"/>
            </a:lvl3pPr>
            <a:lvl4pPr marL="1920240" indent="0">
              <a:buNone/>
              <a:defRPr sz="1260"/>
            </a:lvl4pPr>
            <a:lvl5pPr marL="2560320" indent="0">
              <a:buNone/>
              <a:defRPr sz="1260"/>
            </a:lvl5pPr>
            <a:lvl6pPr marL="3200400" indent="0">
              <a:buNone/>
              <a:defRPr sz="1260"/>
            </a:lvl6pPr>
            <a:lvl7pPr marL="3840480" indent="0">
              <a:buNone/>
              <a:defRPr sz="1260"/>
            </a:lvl7pPr>
            <a:lvl8pPr marL="4480560" indent="0">
              <a:buNone/>
              <a:defRPr sz="1260"/>
            </a:lvl8pPr>
            <a:lvl9pPr marL="5120640" indent="0">
              <a:buNone/>
              <a:defRPr sz="126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38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2889757" y="4148667"/>
            <a:ext cx="4174601" cy="4492414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7897" y="6282265"/>
            <a:ext cx="11948160" cy="210989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7897" y="960121"/>
            <a:ext cx="11948160" cy="50613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866177" y="8641081"/>
            <a:ext cx="2240280" cy="51117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4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7897" y="8641081"/>
            <a:ext cx="10561320" cy="51117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4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508481" y="7809866"/>
            <a:ext cx="1599143" cy="9378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8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438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640080" rtl="0" eaLnBrk="1" latinLnBrk="0" hangingPunct="1">
        <a:spcBef>
          <a:spcPct val="0"/>
        </a:spcBef>
        <a:buNone/>
        <a:defRPr sz="504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00050" indent="-400050" algn="l" defTabSz="640080" rtl="0" eaLnBrk="1" latinLnBrk="0" hangingPunct="1">
        <a:spcBef>
          <a:spcPct val="20000"/>
        </a:spcBef>
        <a:spcAft>
          <a:spcPts val="84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1040130" indent="-400050" algn="l" defTabSz="640080" rtl="0" eaLnBrk="1" latinLnBrk="0" hangingPunct="1">
        <a:spcBef>
          <a:spcPct val="20000"/>
        </a:spcBef>
        <a:spcAft>
          <a:spcPts val="84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52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680210" indent="-400050" algn="l" defTabSz="640080" rtl="0" eaLnBrk="1" latinLnBrk="0" hangingPunct="1">
        <a:spcBef>
          <a:spcPct val="20000"/>
        </a:spcBef>
        <a:spcAft>
          <a:spcPts val="84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24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2160270" indent="-240030" algn="l" defTabSz="640080" rtl="0" eaLnBrk="1" latinLnBrk="0" hangingPunct="1">
        <a:spcBef>
          <a:spcPct val="20000"/>
        </a:spcBef>
        <a:spcAft>
          <a:spcPts val="84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96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800350" indent="-240030" algn="l" defTabSz="640080" rtl="0" eaLnBrk="1" latinLnBrk="0" hangingPunct="1">
        <a:spcBef>
          <a:spcPct val="20000"/>
        </a:spcBef>
        <a:spcAft>
          <a:spcPts val="84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96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3520440" indent="-320040" algn="l" defTabSz="640080" rtl="0" eaLnBrk="1" latinLnBrk="0" hangingPunct="1">
        <a:spcBef>
          <a:spcPct val="20000"/>
        </a:spcBef>
        <a:spcAft>
          <a:spcPts val="84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96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4160520" indent="-320040" algn="l" defTabSz="640080" rtl="0" eaLnBrk="1" latinLnBrk="0" hangingPunct="1">
        <a:spcBef>
          <a:spcPct val="20000"/>
        </a:spcBef>
        <a:spcAft>
          <a:spcPts val="84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96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4800600" indent="-320040" algn="l" defTabSz="640080" rtl="0" eaLnBrk="1" latinLnBrk="0" hangingPunct="1">
        <a:spcBef>
          <a:spcPct val="20000"/>
        </a:spcBef>
        <a:spcAft>
          <a:spcPts val="84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96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5440680" indent="-320040" algn="l" defTabSz="640080" rtl="0" eaLnBrk="1" latinLnBrk="0" hangingPunct="1">
        <a:spcBef>
          <a:spcPct val="20000"/>
        </a:spcBef>
        <a:spcAft>
          <a:spcPts val="84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96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64008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l.messenger.com/l.php?u=https%3A%2F%2Faka.ms%2Fssmsfullsetup&amp;h=AT02qsqbreX6u4zIm4We6xh5Maxc6vPIW25dDgqeNBbVf2sR2eWqFAsIdXv7leG_cZDkAmrcVNsJs3-K3dXDGvVWYCh1nSebXWAktdPZnHIMM0Ogb52htjI2potnttgNrF4RtTaDwYCVQx2y9poHVw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Hướng Dẫn Cài Đặt &amp; Cấu Hình SQL Server 2022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Môn: </a:t>
            </a:r>
            <a:r>
              <a:rPr dirty="0" err="1"/>
              <a:t>Hệ</a:t>
            </a:r>
            <a:r>
              <a:rPr dirty="0"/>
              <a:t> </a:t>
            </a:r>
            <a:r>
              <a:rPr dirty="0" err="1"/>
              <a:t>quản</a:t>
            </a:r>
            <a:r>
              <a:rPr dirty="0"/>
              <a:t> </a:t>
            </a:r>
            <a:r>
              <a:rPr dirty="0" err="1"/>
              <a:t>trị</a:t>
            </a:r>
            <a:r>
              <a:rPr dirty="0"/>
              <a:t> CSDL</a:t>
            </a:r>
          </a:p>
          <a:p>
            <a:r>
              <a:rPr dirty="0"/>
              <a:t>Sinh </a:t>
            </a:r>
            <a:r>
              <a:rPr dirty="0" err="1"/>
              <a:t>viên</a:t>
            </a:r>
            <a:r>
              <a:rPr dirty="0"/>
              <a:t>: </a:t>
            </a:r>
            <a:r>
              <a:rPr lang="vi-VN" dirty="0"/>
              <a:t>Lê Ngọc Tú</a:t>
            </a:r>
            <a:endParaRPr dirty="0"/>
          </a:p>
          <a:p>
            <a:r>
              <a:rPr dirty="0" err="1"/>
              <a:t>Lớp</a:t>
            </a:r>
            <a:r>
              <a:rPr dirty="0"/>
              <a:t>:</a:t>
            </a:r>
            <a:r>
              <a:rPr lang="vi-VN" dirty="0"/>
              <a:t>K58KTPM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6F5A5E4-5EFF-09B8-CF82-0623E3D13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77018A4-9903-902B-A0EC-82F7238F7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7898" y="406400"/>
            <a:ext cx="11948160" cy="7985760"/>
          </a:xfrm>
        </p:spPr>
        <p:txBody>
          <a:bodyPr/>
          <a:lstStyle/>
          <a:p>
            <a:r>
              <a:rPr lang="vi-VN" dirty="0"/>
              <a:t> </a:t>
            </a:r>
            <a:r>
              <a:rPr lang="vi-VN" sz="3200" dirty="0"/>
              <a:t>Chấp nhận các điều khoản rồi nhấn </a:t>
            </a:r>
            <a:r>
              <a:rPr lang="vi-VN" sz="3200" dirty="0" err="1"/>
              <a:t>Next</a:t>
            </a:r>
            <a:r>
              <a:rPr lang="vi-VN" sz="3200" dirty="0"/>
              <a:t> </a:t>
            </a:r>
            <a:endParaRPr lang="en-US" sz="3200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82E33E26-9B44-6904-E51C-6BC141308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129" y="1335895"/>
            <a:ext cx="9546557" cy="692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199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31961D5-7762-AD27-3ECA-91374519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087" y="2809240"/>
            <a:ext cx="2510970" cy="3194240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456567E2-3DAC-001C-3A08-2CFF64F80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46400" y="145143"/>
            <a:ext cx="12952458" cy="8247017"/>
          </a:xfrm>
        </p:spPr>
        <p:txBody>
          <a:bodyPr>
            <a:normAutofit/>
          </a:bodyPr>
          <a:lstStyle/>
          <a:p>
            <a:r>
              <a:rPr lang="vi-VN" sz="3200" dirty="0">
                <a:solidFill>
                  <a:srgbClr val="FFFF00"/>
                </a:solidFill>
              </a:rPr>
              <a:t>Ở chỗ này nếu bạn đã có tài khoản </a:t>
            </a:r>
            <a:r>
              <a:rPr lang="vi-VN" sz="3200" dirty="0" err="1">
                <a:solidFill>
                  <a:srgbClr val="FFFF00"/>
                </a:solidFill>
              </a:rPr>
              <a:t>Azure</a:t>
            </a:r>
            <a:r>
              <a:rPr lang="vi-VN" sz="3200" dirty="0">
                <a:solidFill>
                  <a:srgbClr val="FFFF00"/>
                </a:solidFill>
              </a:rPr>
              <a:t> thì hãy điền vào các ô của nó còn nếu không có thì ta bỏ tích </a:t>
            </a:r>
            <a:r>
              <a:rPr lang="vi-VN" sz="3200" dirty="0" err="1">
                <a:solidFill>
                  <a:srgbClr val="FFFF00"/>
                </a:solidFill>
              </a:rPr>
              <a:t>Azure</a:t>
            </a:r>
            <a:r>
              <a:rPr lang="vi-VN" sz="3200" dirty="0">
                <a:solidFill>
                  <a:srgbClr val="FFFF00"/>
                </a:solidFill>
              </a:rPr>
              <a:t> rồi </a:t>
            </a:r>
            <a:r>
              <a:rPr lang="vi-VN" sz="3200" dirty="0" err="1">
                <a:solidFill>
                  <a:srgbClr val="FFFF00"/>
                </a:solidFill>
              </a:rPr>
              <a:t>Next</a:t>
            </a:r>
            <a:endParaRPr lang="en-US" sz="3200" dirty="0">
              <a:solidFill>
                <a:srgbClr val="FFFF00"/>
              </a:solidFill>
            </a:endParaRPr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071CAACB-D55B-0FCF-4416-1ED9AB254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809" y="1892552"/>
            <a:ext cx="12442019" cy="672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863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28A5568-4ED4-666E-2E83-8B645A463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37988A1C-E2B2-A4EC-F276-BB82E77E8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0"/>
            <a:ext cx="12906058" cy="8392160"/>
          </a:xfrm>
        </p:spPr>
        <p:txBody>
          <a:bodyPr>
            <a:normAutofit/>
          </a:bodyPr>
          <a:lstStyle/>
          <a:p>
            <a:r>
              <a:rPr lang="vi-VN" sz="3200" dirty="0">
                <a:solidFill>
                  <a:srgbClr val="FFFF00"/>
                </a:solidFill>
              </a:rPr>
              <a:t>Ở phần </a:t>
            </a:r>
            <a:r>
              <a:rPr lang="vi-VN" sz="3200" dirty="0" err="1">
                <a:solidFill>
                  <a:srgbClr val="FFFF00"/>
                </a:solidFill>
              </a:rPr>
              <a:t>Feature</a:t>
            </a:r>
            <a:r>
              <a:rPr lang="vi-VN" sz="3200" dirty="0">
                <a:solidFill>
                  <a:srgbClr val="FFFF00"/>
                </a:solidFill>
              </a:rPr>
              <a:t> </a:t>
            </a:r>
            <a:r>
              <a:rPr lang="vi-VN" sz="3200" dirty="0" err="1">
                <a:solidFill>
                  <a:srgbClr val="FFFF00"/>
                </a:solidFill>
              </a:rPr>
              <a:t>Selection</a:t>
            </a:r>
            <a:r>
              <a:rPr lang="vi-VN" sz="3200" dirty="0">
                <a:solidFill>
                  <a:srgbClr val="FFFF00"/>
                </a:solidFill>
              </a:rPr>
              <a:t> ta chọn hết phần </a:t>
            </a:r>
            <a:r>
              <a:rPr lang="vi-VN" sz="3200" dirty="0" err="1">
                <a:solidFill>
                  <a:srgbClr val="FFFF00"/>
                </a:solidFill>
              </a:rPr>
              <a:t>Database</a:t>
            </a:r>
            <a:r>
              <a:rPr lang="vi-VN" sz="3200" dirty="0">
                <a:solidFill>
                  <a:srgbClr val="FFFF00"/>
                </a:solidFill>
              </a:rPr>
              <a:t> </a:t>
            </a:r>
            <a:r>
              <a:rPr lang="vi-VN" sz="3200" dirty="0" err="1">
                <a:solidFill>
                  <a:srgbClr val="FFFF00"/>
                </a:solidFill>
              </a:rPr>
              <a:t>Engine</a:t>
            </a:r>
            <a:r>
              <a:rPr lang="vi-VN" sz="3200" dirty="0">
                <a:solidFill>
                  <a:srgbClr val="FFFF00"/>
                </a:solidFill>
              </a:rPr>
              <a:t> còn phần </a:t>
            </a:r>
            <a:r>
              <a:rPr lang="vi-VN" sz="3200" dirty="0" err="1">
                <a:solidFill>
                  <a:srgbClr val="FFFF00"/>
                </a:solidFill>
              </a:rPr>
              <a:t>Shared</a:t>
            </a:r>
            <a:r>
              <a:rPr lang="vi-VN" sz="3200" dirty="0">
                <a:solidFill>
                  <a:srgbClr val="FFFF00"/>
                </a:solidFill>
              </a:rPr>
              <a:t> </a:t>
            </a:r>
            <a:r>
              <a:rPr lang="vi-VN" sz="3200" dirty="0" err="1">
                <a:solidFill>
                  <a:srgbClr val="FFFF00"/>
                </a:solidFill>
              </a:rPr>
              <a:t>Features</a:t>
            </a:r>
            <a:r>
              <a:rPr lang="vi-VN" sz="3200" dirty="0">
                <a:solidFill>
                  <a:srgbClr val="FFFF00"/>
                </a:solidFill>
              </a:rPr>
              <a:t> có thể chọn hoặc không rồi </a:t>
            </a:r>
            <a:r>
              <a:rPr lang="vi-VN" sz="3200" dirty="0" err="1">
                <a:solidFill>
                  <a:srgbClr val="FFFF00"/>
                </a:solidFill>
              </a:rPr>
              <a:t>Next</a:t>
            </a:r>
            <a:endParaRPr lang="en-US" sz="3200" dirty="0">
              <a:solidFill>
                <a:srgbClr val="FFFF00"/>
              </a:solidFill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C1ED1821-C582-F1FA-A6D4-7AD6E0BA1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3117"/>
            <a:ext cx="16909143" cy="793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983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771F2C6-9976-7FC5-2B33-663C4341F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3045C57B-3C28-30C1-BF68-4B9F0FF9E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0"/>
            <a:ext cx="12906058" cy="8392160"/>
          </a:xfrm>
        </p:spPr>
        <p:txBody>
          <a:bodyPr>
            <a:normAutofit/>
          </a:bodyPr>
          <a:lstStyle/>
          <a:p>
            <a:r>
              <a:rPr lang="vi-VN" sz="2800" dirty="0"/>
              <a:t>Chọn </a:t>
            </a:r>
            <a:r>
              <a:rPr lang="vi-VN" sz="2800" dirty="0" err="1">
                <a:solidFill>
                  <a:srgbClr val="FFFF00"/>
                </a:solidFill>
              </a:rPr>
              <a:t>Name</a:t>
            </a:r>
            <a:r>
              <a:rPr lang="vi-VN" sz="2800" dirty="0">
                <a:solidFill>
                  <a:srgbClr val="FFFF00"/>
                </a:solidFill>
              </a:rPr>
              <a:t> </a:t>
            </a:r>
            <a:r>
              <a:rPr lang="vi-VN" sz="2800" dirty="0" err="1">
                <a:solidFill>
                  <a:srgbClr val="FFFF00"/>
                </a:solidFill>
              </a:rPr>
              <a:t>instance</a:t>
            </a:r>
            <a:r>
              <a:rPr lang="vi-VN" sz="2800" dirty="0">
                <a:solidFill>
                  <a:srgbClr val="FFFF00"/>
                </a:solidFill>
              </a:rPr>
              <a:t> </a:t>
            </a:r>
            <a:r>
              <a:rPr lang="vi-VN" sz="2800" dirty="0"/>
              <a:t>để đổi tên mà bạn muốn hoặc chọn  </a:t>
            </a:r>
            <a:r>
              <a:rPr lang="vi-VN" sz="2800" dirty="0" err="1">
                <a:solidFill>
                  <a:srgbClr val="FFFF00"/>
                </a:solidFill>
              </a:rPr>
              <a:t>Default</a:t>
            </a:r>
            <a:r>
              <a:rPr lang="vi-VN" sz="2800" dirty="0">
                <a:solidFill>
                  <a:srgbClr val="FFFF00"/>
                </a:solidFill>
              </a:rPr>
              <a:t> </a:t>
            </a:r>
            <a:r>
              <a:rPr lang="vi-VN" sz="2800" dirty="0" err="1">
                <a:solidFill>
                  <a:srgbClr val="FFFF00"/>
                </a:solidFill>
              </a:rPr>
              <a:t>instance</a:t>
            </a:r>
            <a:r>
              <a:rPr lang="vi-VN" sz="2800" dirty="0">
                <a:solidFill>
                  <a:srgbClr val="FFFF00"/>
                </a:solidFill>
              </a:rPr>
              <a:t> </a:t>
            </a:r>
            <a:r>
              <a:rPr lang="vi-VN" sz="2800" dirty="0">
                <a:solidFill>
                  <a:schemeClr val="bg1"/>
                </a:solidFill>
              </a:rPr>
              <a:t>giữ</a:t>
            </a:r>
            <a:r>
              <a:rPr lang="vi-VN" sz="2800" dirty="0"/>
              <a:t> nguyên tên cũ lúc ban đầu rồi </a:t>
            </a:r>
            <a:r>
              <a:rPr lang="vi-VN" sz="2800" dirty="0" err="1"/>
              <a:t>Next</a:t>
            </a:r>
            <a:r>
              <a:rPr lang="vi-VN" sz="2800" dirty="0"/>
              <a:t> và chờ nó tải cũng được </a:t>
            </a:r>
            <a:endParaRPr lang="en-US" sz="2800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45565737-2714-ECAC-0986-6F4525C4B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057" y="1477992"/>
            <a:ext cx="12088913" cy="664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462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76B80D0-E6F6-42A0-574F-3B101AD7E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7A9149C2-B8FF-90D9-E265-636A3A068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6640" y="409920"/>
            <a:ext cx="11948160" cy="2098040"/>
          </a:xfrm>
        </p:spPr>
        <p:txBody>
          <a:bodyPr>
            <a:normAutofit/>
          </a:bodyPr>
          <a:lstStyle/>
          <a:p>
            <a:r>
              <a:rPr lang="vi-VN" sz="2800" dirty="0"/>
              <a:t>Tích vào ô </a:t>
            </a:r>
            <a:r>
              <a:rPr lang="vi-VN" sz="2800" dirty="0" err="1"/>
              <a:t>Grant</a:t>
            </a:r>
            <a:r>
              <a:rPr lang="vi-VN" sz="2800" dirty="0"/>
              <a:t> </a:t>
            </a:r>
            <a:r>
              <a:rPr lang="vi-VN" sz="2800" dirty="0" err="1"/>
              <a:t>Perform</a:t>
            </a:r>
            <a:r>
              <a:rPr lang="vi-VN" sz="2800" dirty="0"/>
              <a:t> </a:t>
            </a:r>
            <a:r>
              <a:rPr lang="vi-VN" sz="2800" dirty="0" err="1"/>
              <a:t>Volume</a:t>
            </a:r>
            <a:r>
              <a:rPr lang="vi-VN" sz="2800" dirty="0"/>
              <a:t> …. Rồi </a:t>
            </a:r>
            <a:r>
              <a:rPr lang="vi-VN" sz="2800" dirty="0" err="1"/>
              <a:t>Next</a:t>
            </a:r>
            <a:endParaRPr lang="en-US" sz="2800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C9E328B3-1355-216B-B21E-18B533A48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794" y="1458940"/>
            <a:ext cx="12299006" cy="775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480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9652877-4381-7C09-61BF-284A412DA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C710C95-F3DB-81D1-5EEE-B0BED93AE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7327" y="285206"/>
            <a:ext cx="11948160" cy="2098040"/>
          </a:xfrm>
        </p:spPr>
        <p:txBody>
          <a:bodyPr/>
          <a:lstStyle/>
          <a:p>
            <a:r>
              <a:rPr lang="vi-VN" dirty="0"/>
              <a:t>Chọn </a:t>
            </a:r>
            <a:r>
              <a:rPr lang="vi-VN" dirty="0" err="1"/>
              <a:t>Mixed</a:t>
            </a:r>
            <a:r>
              <a:rPr lang="vi-VN" dirty="0"/>
              <a:t> </a:t>
            </a:r>
            <a:r>
              <a:rPr lang="vi-VN" dirty="0" err="1"/>
              <a:t>mode</a:t>
            </a:r>
            <a:r>
              <a:rPr lang="vi-VN" dirty="0"/>
              <a:t> =&gt; cấp mật khẩu cho tài khoản là [ sa ] ví dụ TK : sa</a:t>
            </a:r>
            <a:br>
              <a:rPr lang="vi-VN" dirty="0"/>
            </a:br>
            <a:r>
              <a:rPr lang="vi-VN" dirty="0"/>
              <a:t>                                                                                             MK :1234 </a:t>
            </a:r>
            <a:br>
              <a:rPr lang="vi-VN" dirty="0"/>
            </a:br>
            <a:r>
              <a:rPr lang="vi-VN" dirty="0"/>
              <a:t> =&gt; Chọn </a:t>
            </a:r>
            <a:r>
              <a:rPr lang="vi-VN" sz="3600" dirty="0" err="1">
                <a:solidFill>
                  <a:srgbClr val="FFFF00"/>
                </a:solidFill>
              </a:rPr>
              <a:t>add</a:t>
            </a:r>
            <a:r>
              <a:rPr lang="vi-VN" sz="3600" dirty="0">
                <a:solidFill>
                  <a:srgbClr val="FFFF00"/>
                </a:solidFill>
              </a:rPr>
              <a:t> </a:t>
            </a:r>
            <a:r>
              <a:rPr lang="vi-VN" sz="3600" dirty="0" err="1">
                <a:solidFill>
                  <a:srgbClr val="FFFF00"/>
                </a:solidFill>
              </a:rPr>
              <a:t>current</a:t>
            </a:r>
            <a:r>
              <a:rPr lang="vi-VN" sz="3600" dirty="0">
                <a:solidFill>
                  <a:srgbClr val="FFFF00"/>
                </a:solidFill>
              </a:rPr>
              <a:t> </a:t>
            </a:r>
            <a:r>
              <a:rPr lang="vi-VN" sz="3600" dirty="0" err="1">
                <a:solidFill>
                  <a:srgbClr val="FFFF00"/>
                </a:solidFill>
              </a:rPr>
              <a:t>user</a:t>
            </a:r>
            <a:r>
              <a:rPr lang="vi-VN" sz="3600" dirty="0">
                <a:solidFill>
                  <a:srgbClr val="FFFF00"/>
                </a:solidFill>
              </a:rPr>
              <a:t> =&gt; </a:t>
            </a:r>
            <a:r>
              <a:rPr lang="vi-VN" sz="3600" dirty="0" err="1">
                <a:solidFill>
                  <a:srgbClr val="FFFF00"/>
                </a:solidFill>
              </a:rPr>
              <a:t>Next</a:t>
            </a:r>
            <a:r>
              <a:rPr lang="vi-VN" sz="3600" dirty="0">
                <a:solidFill>
                  <a:srgbClr val="FFFF00"/>
                </a:solidFill>
              </a:rPr>
              <a:t> </a:t>
            </a:r>
            <a:endParaRPr lang="en-US" sz="3600" dirty="0">
              <a:solidFill>
                <a:srgbClr val="FFFF00"/>
              </a:solidFill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A289547D-53D9-11AF-45D2-61FCF01BF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43" y="1953152"/>
            <a:ext cx="12233153" cy="665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889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71" y="403979"/>
            <a:ext cx="11948160" cy="2109894"/>
          </a:xfrm>
        </p:spPr>
        <p:txBody>
          <a:bodyPr>
            <a:normAutofit/>
          </a:bodyPr>
          <a:lstStyle/>
          <a:p>
            <a:r>
              <a:rPr dirty="0"/>
              <a:t> Cài </a:t>
            </a:r>
            <a:r>
              <a:rPr dirty="0" err="1"/>
              <a:t>đặt</a:t>
            </a:r>
            <a:r>
              <a:rPr dirty="0"/>
              <a:t> SQL Server Management Studio (SSMS)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241" y="2694818"/>
            <a:ext cx="11948160" cy="5061374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1. </a:t>
            </a:r>
            <a:r>
              <a:rPr dirty="0" err="1"/>
              <a:t>Truy</a:t>
            </a:r>
            <a:r>
              <a:rPr dirty="0"/>
              <a:t> </a:t>
            </a:r>
            <a:r>
              <a:rPr dirty="0" err="1"/>
              <a:t>cập</a:t>
            </a:r>
            <a:r>
              <a:rPr dirty="0"/>
              <a:t>: </a:t>
            </a:r>
            <a:r>
              <a:rPr lang="en-US" b="1" i="0" u="sng" dirty="0">
                <a:effectLst/>
                <a:latin typeface="Segoe UI Historic" panose="020B0502040204020203" pitchFamily="34" charset="0"/>
                <a:hlinkClick r:id="rId2"/>
              </a:rPr>
              <a:t>https://aka.ms/ssmsfullsetup</a:t>
            </a:r>
            <a:endParaRPr dirty="0"/>
          </a:p>
          <a:p>
            <a:pPr marL="0" indent="0">
              <a:buNone/>
            </a:pPr>
            <a:r>
              <a:rPr dirty="0"/>
              <a:t>2. </a:t>
            </a:r>
            <a:r>
              <a:rPr lang="vi-VN" dirty="0"/>
              <a:t> </a:t>
            </a:r>
            <a:r>
              <a:rPr lang="vi-VN" dirty="0" err="1"/>
              <a:t>File</a:t>
            </a:r>
            <a:r>
              <a:rPr lang="vi-VN" dirty="0"/>
              <a:t> : </a:t>
            </a:r>
            <a:endParaRPr dirty="0"/>
          </a:p>
          <a:p>
            <a:pPr marL="0" indent="0">
              <a:buNone/>
            </a:pPr>
            <a:r>
              <a:rPr dirty="0"/>
              <a:t>3. </a:t>
            </a:r>
            <a:r>
              <a:rPr dirty="0" err="1"/>
              <a:t>Chạy</a:t>
            </a:r>
            <a:r>
              <a:rPr dirty="0"/>
              <a:t> file .exe </a:t>
            </a:r>
            <a:r>
              <a:rPr dirty="0" err="1"/>
              <a:t>và</a:t>
            </a:r>
            <a:r>
              <a:rPr dirty="0"/>
              <a:t> </a:t>
            </a:r>
            <a:r>
              <a:rPr dirty="0" err="1"/>
              <a:t>nhấn</a:t>
            </a:r>
            <a:r>
              <a:rPr dirty="0"/>
              <a:t> Install</a:t>
            </a:r>
          </a:p>
          <a:p>
            <a:endParaRPr dirty="0"/>
          </a:p>
          <a:p>
            <a:endParaRPr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435050F3-3A44-AF2B-1266-B536FC96E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053" y="4290015"/>
            <a:ext cx="5079204" cy="73192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836DEA7-DBF8-2C11-9C4D-BD8D5E027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297" y="1115179"/>
            <a:ext cx="11948160" cy="2109894"/>
          </a:xfrm>
        </p:spPr>
        <p:txBody>
          <a:bodyPr/>
          <a:lstStyle/>
          <a:p>
            <a:r>
              <a:rPr lang="vi-VN" dirty="0"/>
              <a:t>Chọn </a:t>
            </a:r>
            <a:r>
              <a:rPr lang="vi-VN" dirty="0" err="1"/>
              <a:t>install</a:t>
            </a:r>
            <a:r>
              <a:rPr lang="vi-VN" dirty="0"/>
              <a:t> </a:t>
            </a:r>
            <a:endParaRPr lang="en-US" dirty="0"/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F8D1AF72-406A-183F-69CF-CC7ED1D48F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3657" y="3425071"/>
            <a:ext cx="9638991" cy="5060950"/>
          </a:xfrm>
        </p:spPr>
      </p:pic>
    </p:spTree>
    <p:extLst>
      <p:ext uri="{BB962C8B-B14F-4D97-AF65-F5344CB8AC3E}">
        <p14:creationId xmlns:p14="http://schemas.microsoft.com/office/powerpoint/2010/main" val="4090174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vi-VN" sz="1418" dirty="0"/>
            </a:br>
            <a:endParaRPr sz="1418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7897" y="1694412"/>
            <a:ext cx="11948160" cy="5061374"/>
          </a:xfrm>
        </p:spPr>
        <p:txBody>
          <a:bodyPr>
            <a:normAutofit fontScale="70000" lnSpcReduction="20000"/>
          </a:bodyPr>
          <a:lstStyle/>
          <a:p>
            <a:r>
              <a:rPr lang="vi-VN" dirty="0"/>
              <a:t>1. Sinh viên mô tả các bước trong quá trình cài đặt SQL Server 2022 </a:t>
            </a:r>
            <a:r>
              <a:rPr lang="vi-VN" dirty="0" err="1"/>
              <a:t>Dev</a:t>
            </a:r>
            <a:r>
              <a:rPr lang="vi-VN" dirty="0"/>
              <a:t>: (</a:t>
            </a:r>
            <a:r>
              <a:rPr lang="vi-VN" dirty="0" err="1"/>
              <a:t>download</a:t>
            </a:r>
            <a:r>
              <a:rPr lang="vi-VN" dirty="0"/>
              <a:t> </a:t>
            </a:r>
            <a:r>
              <a:rPr lang="vi-VN" dirty="0" err="1"/>
              <a:t>link</a:t>
            </a:r>
            <a:r>
              <a:rPr lang="vi-VN" dirty="0"/>
              <a:t> nào, </a:t>
            </a:r>
            <a:r>
              <a:rPr lang="vi-VN" dirty="0" err="1"/>
              <a:t>đc</a:t>
            </a:r>
            <a:r>
              <a:rPr lang="vi-VN" dirty="0"/>
              <a:t> </a:t>
            </a:r>
            <a:r>
              <a:rPr lang="vi-VN" dirty="0" err="1"/>
              <a:t>file</a:t>
            </a:r>
            <a:r>
              <a:rPr lang="vi-VN" dirty="0"/>
              <a:t> gì, khi chạy thì chọn vào chỗ nào để </a:t>
            </a:r>
            <a:r>
              <a:rPr lang="vi-VN" dirty="0" err="1"/>
              <a:t>download</a:t>
            </a:r>
            <a:r>
              <a:rPr lang="vi-VN" dirty="0"/>
              <a:t> </a:t>
            </a:r>
            <a:r>
              <a:rPr lang="vi-VN" dirty="0" err="1"/>
              <a:t>file</a:t>
            </a:r>
            <a:r>
              <a:rPr lang="vi-VN" dirty="0"/>
              <a:t> </a:t>
            </a:r>
            <a:r>
              <a:rPr lang="vi-VN" dirty="0" err="1"/>
              <a:t>iso</a:t>
            </a:r>
            <a:r>
              <a:rPr lang="vi-VN" dirty="0"/>
              <a:t> bản </a:t>
            </a:r>
            <a:r>
              <a:rPr lang="vi-VN" dirty="0" err="1"/>
              <a:t>dev</a:t>
            </a:r>
            <a:r>
              <a:rPr lang="vi-VN" dirty="0"/>
              <a:t>, có </a:t>
            </a:r>
            <a:r>
              <a:rPr lang="vi-VN" dirty="0" err="1"/>
              <a:t>iso</a:t>
            </a:r>
            <a:r>
              <a:rPr lang="vi-VN" dirty="0"/>
              <a:t> rồi thì làm gì để chạy </a:t>
            </a:r>
            <a:r>
              <a:rPr lang="vi-VN" dirty="0" err="1"/>
              <a:t>đc</a:t>
            </a:r>
            <a:r>
              <a:rPr lang="vi-VN" dirty="0"/>
              <a:t> setup.exe trong nó, trong giao diện của </a:t>
            </a:r>
            <a:r>
              <a:rPr lang="vi-VN" dirty="0" err="1"/>
              <a:t>setup</a:t>
            </a:r>
            <a:r>
              <a:rPr lang="vi-VN" dirty="0"/>
              <a:t> thì chọn vào đâu, ý nghĩa mỗi </a:t>
            </a:r>
            <a:r>
              <a:rPr lang="vi-VN" dirty="0" err="1"/>
              <a:t>tuỳ</a:t>
            </a:r>
            <a:r>
              <a:rPr lang="vi-VN" dirty="0"/>
              <a:t> chọn này, ........... =&gt; kết quả được </a:t>
            </a:r>
            <a:r>
              <a:rPr lang="vi-VN" dirty="0" err="1"/>
              <a:t>sql</a:t>
            </a:r>
            <a:r>
              <a:rPr lang="vi-VN" dirty="0"/>
              <a:t> </a:t>
            </a:r>
            <a:r>
              <a:rPr lang="vi-VN" dirty="0" err="1"/>
              <a:t>server</a:t>
            </a:r>
            <a:r>
              <a:rPr lang="vi-VN" dirty="0"/>
              <a:t> đang chạy dạng </a:t>
            </a:r>
            <a:r>
              <a:rPr lang="vi-VN" dirty="0" err="1"/>
              <a:t>service</a:t>
            </a:r>
            <a:r>
              <a:rPr lang="vi-VN" dirty="0"/>
              <a:t>: kiểm tra </a:t>
            </a:r>
            <a:r>
              <a:rPr lang="vi-VN" dirty="0" err="1"/>
              <a:t>service</a:t>
            </a:r>
            <a:r>
              <a:rPr lang="vi-VN" dirty="0"/>
              <a:t> này đang </a:t>
            </a:r>
            <a:r>
              <a:rPr lang="vi-VN" dirty="0" err="1"/>
              <a:t>running</a:t>
            </a:r>
            <a:r>
              <a:rPr lang="vi-VN" dirty="0"/>
              <a:t> ở đâu?</a:t>
            </a:r>
          </a:p>
          <a:p>
            <a:r>
              <a:rPr lang="vi-VN" dirty="0"/>
              <a:t>2. Các bước </a:t>
            </a:r>
            <a:r>
              <a:rPr lang="vi-VN" dirty="0" err="1"/>
              <a:t>download</a:t>
            </a:r>
            <a:r>
              <a:rPr lang="vi-VN" dirty="0"/>
              <a:t> và cài đặt phần mềm </a:t>
            </a:r>
            <a:r>
              <a:rPr lang="vi-VN" dirty="0" err="1"/>
              <a:t>sql</a:t>
            </a:r>
            <a:r>
              <a:rPr lang="vi-VN" dirty="0"/>
              <a:t> </a:t>
            </a:r>
            <a:r>
              <a:rPr lang="vi-VN" dirty="0" err="1"/>
              <a:t>managerment</a:t>
            </a:r>
            <a:r>
              <a:rPr lang="vi-VN" dirty="0"/>
              <a:t> </a:t>
            </a:r>
            <a:r>
              <a:rPr lang="vi-VN" dirty="0" err="1"/>
              <a:t>studio</a:t>
            </a:r>
            <a:r>
              <a:rPr lang="vi-VN" dirty="0"/>
              <a:t> (bản mới nhất)</a:t>
            </a:r>
          </a:p>
          <a:p>
            <a:r>
              <a:rPr lang="vi-VN" dirty="0"/>
              <a:t>3. Các bước để đăng nhập từ </a:t>
            </a:r>
            <a:r>
              <a:rPr lang="vi-VN" dirty="0" err="1"/>
              <a:t>sql</a:t>
            </a:r>
            <a:r>
              <a:rPr lang="vi-VN" dirty="0"/>
              <a:t> </a:t>
            </a:r>
            <a:r>
              <a:rPr lang="vi-VN" dirty="0" err="1"/>
              <a:t>managerment</a:t>
            </a:r>
            <a:r>
              <a:rPr lang="vi-VN" dirty="0"/>
              <a:t> </a:t>
            </a:r>
            <a:r>
              <a:rPr lang="vi-VN" dirty="0" err="1"/>
              <a:t>studio</a:t>
            </a:r>
            <a:r>
              <a:rPr lang="vi-VN" dirty="0"/>
              <a:t> vào </a:t>
            </a:r>
            <a:r>
              <a:rPr lang="vi-VN" dirty="0" err="1"/>
              <a:t>Sql</a:t>
            </a:r>
            <a:r>
              <a:rPr lang="vi-VN" dirty="0"/>
              <a:t> </a:t>
            </a:r>
            <a:r>
              <a:rPr lang="vi-VN" dirty="0" err="1"/>
              <a:t>server</a:t>
            </a:r>
            <a:r>
              <a:rPr lang="vi-VN" dirty="0"/>
              <a:t> đã cài (thử cả 2 cách: Windows </a:t>
            </a:r>
            <a:r>
              <a:rPr lang="vi-VN" dirty="0" err="1"/>
              <a:t>auth</a:t>
            </a:r>
            <a:r>
              <a:rPr lang="vi-VN" dirty="0"/>
              <a:t> và </a:t>
            </a:r>
            <a:r>
              <a:rPr lang="vi-VN" dirty="0" err="1"/>
              <a:t>Sql</a:t>
            </a:r>
            <a:r>
              <a:rPr lang="vi-VN" dirty="0"/>
              <a:t> </a:t>
            </a:r>
            <a:r>
              <a:rPr lang="vi-VN" dirty="0" err="1"/>
              <a:t>server</a:t>
            </a:r>
            <a:r>
              <a:rPr lang="vi-VN" dirty="0"/>
              <a:t> </a:t>
            </a:r>
            <a:r>
              <a:rPr lang="vi-VN" dirty="0" err="1"/>
              <a:t>Auth</a:t>
            </a:r>
            <a:r>
              <a:rPr lang="vi-VN" dirty="0"/>
              <a:t>)</a:t>
            </a:r>
          </a:p>
          <a:p>
            <a:r>
              <a:rPr lang="vi-VN" dirty="0"/>
              <a:t>4. (</a:t>
            </a:r>
            <a:r>
              <a:rPr lang="vi-VN" dirty="0" err="1"/>
              <a:t>option</a:t>
            </a:r>
            <a:r>
              <a:rPr lang="vi-VN" dirty="0"/>
              <a:t>, nhưng muốn đạt 10 điểm thì làm thêm bước này)</a:t>
            </a:r>
          </a:p>
          <a:p>
            <a:r>
              <a:rPr lang="vi-VN" dirty="0"/>
              <a:t>- Cấu hình </a:t>
            </a:r>
            <a:r>
              <a:rPr lang="vi-VN" dirty="0" err="1"/>
              <a:t>dynamic</a:t>
            </a:r>
            <a:r>
              <a:rPr lang="vi-VN" dirty="0"/>
              <a:t> </a:t>
            </a:r>
            <a:r>
              <a:rPr lang="vi-VN" dirty="0" err="1"/>
              <a:t>port</a:t>
            </a:r>
            <a:r>
              <a:rPr lang="vi-VN" dirty="0"/>
              <a:t> và mở </a:t>
            </a:r>
            <a:r>
              <a:rPr lang="vi-VN" dirty="0" err="1"/>
              <a:t>port</a:t>
            </a:r>
            <a:r>
              <a:rPr lang="vi-VN" dirty="0"/>
              <a:t> trên </a:t>
            </a:r>
            <a:r>
              <a:rPr lang="vi-VN" dirty="0" err="1"/>
              <a:t>firewall</a:t>
            </a:r>
            <a:r>
              <a:rPr lang="vi-VN" dirty="0"/>
              <a:t>: để cho phép truy cập trong mạng LAN từ máy tính khác vào </a:t>
            </a:r>
            <a:r>
              <a:rPr lang="vi-VN" dirty="0" err="1"/>
              <a:t>sql</a:t>
            </a:r>
            <a:r>
              <a:rPr lang="vi-VN" dirty="0"/>
              <a:t> </a:t>
            </a:r>
            <a:r>
              <a:rPr lang="vi-VN" dirty="0" err="1"/>
              <a:t>server</a:t>
            </a:r>
            <a:r>
              <a:rPr lang="vi-VN" dirty="0"/>
              <a:t> (dễ, </a:t>
            </a:r>
            <a:r>
              <a:rPr lang="vi-VN" dirty="0" err="1"/>
              <a:t>ko</a:t>
            </a:r>
            <a:r>
              <a:rPr lang="vi-VN" dirty="0"/>
              <a:t> cần gợi ý)</a:t>
            </a:r>
          </a:p>
          <a:p>
            <a:r>
              <a:rPr lang="vi-VN" dirty="0"/>
              <a:t>- Cấu hình mở </a:t>
            </a:r>
            <a:r>
              <a:rPr lang="vi-VN" dirty="0" err="1"/>
              <a:t>port</a:t>
            </a:r>
            <a:r>
              <a:rPr lang="vi-VN" dirty="0"/>
              <a:t> trên </a:t>
            </a:r>
            <a:r>
              <a:rPr lang="vi-VN" dirty="0" err="1"/>
              <a:t>router</a:t>
            </a:r>
            <a:r>
              <a:rPr lang="vi-VN" dirty="0"/>
              <a:t> để có thể truy cập qua </a:t>
            </a:r>
            <a:r>
              <a:rPr lang="vi-VN" dirty="0" err="1"/>
              <a:t>internet</a:t>
            </a:r>
            <a:r>
              <a:rPr lang="vi-VN" dirty="0"/>
              <a:t> từ 1 máy tính ở bất kỳ đâu tới </a:t>
            </a:r>
            <a:r>
              <a:rPr lang="vi-VN" dirty="0" err="1"/>
              <a:t>Sql</a:t>
            </a:r>
            <a:r>
              <a:rPr lang="vi-VN" dirty="0"/>
              <a:t> </a:t>
            </a:r>
            <a:r>
              <a:rPr lang="vi-VN" dirty="0" err="1"/>
              <a:t>server</a:t>
            </a:r>
            <a:r>
              <a:rPr lang="vi-VN" dirty="0"/>
              <a:t> đang cài trên máy tính cá nhân (gợi ý: NAT </a:t>
            </a:r>
            <a:r>
              <a:rPr lang="vi-VN" dirty="0" err="1"/>
              <a:t>Port</a:t>
            </a:r>
            <a:r>
              <a:rPr lang="vi-VN" dirty="0"/>
              <a:t>, </a:t>
            </a:r>
            <a:r>
              <a:rPr lang="vi-VN" dirty="0" err="1"/>
              <a:t>Port</a:t>
            </a:r>
            <a:r>
              <a:rPr lang="vi-VN" dirty="0"/>
              <a:t> </a:t>
            </a:r>
            <a:r>
              <a:rPr lang="vi-VN" dirty="0" err="1"/>
              <a:t>Forward</a:t>
            </a:r>
            <a:r>
              <a:rPr lang="vi-VN" dirty="0"/>
              <a:t>)</a:t>
            </a:r>
          </a:p>
          <a:p>
            <a:r>
              <a:rPr lang="vi-VN" dirty="0"/>
              <a:t>- Trường hợp </a:t>
            </a:r>
            <a:r>
              <a:rPr lang="vi-VN" dirty="0" err="1"/>
              <a:t>ko</a:t>
            </a:r>
            <a:r>
              <a:rPr lang="vi-VN" dirty="0"/>
              <a:t> có quyền thao tác </a:t>
            </a:r>
            <a:r>
              <a:rPr lang="vi-VN" dirty="0" err="1"/>
              <a:t>nat</a:t>
            </a:r>
            <a:r>
              <a:rPr lang="vi-VN" dirty="0"/>
              <a:t> </a:t>
            </a:r>
            <a:r>
              <a:rPr lang="vi-VN" dirty="0" err="1"/>
              <a:t>port</a:t>
            </a:r>
            <a:r>
              <a:rPr lang="vi-VN" dirty="0"/>
              <a:t> với </a:t>
            </a:r>
            <a:r>
              <a:rPr lang="vi-VN" dirty="0" err="1"/>
              <a:t>router</a:t>
            </a:r>
            <a:r>
              <a:rPr lang="vi-VN" dirty="0"/>
              <a:t> (như trong </a:t>
            </a:r>
            <a:r>
              <a:rPr lang="vi-VN" dirty="0" err="1"/>
              <a:t>ktx</a:t>
            </a:r>
            <a:r>
              <a:rPr lang="vi-VN" dirty="0"/>
              <a:t>) thì cần làm gì để có thể truy cập vào </a:t>
            </a:r>
            <a:r>
              <a:rPr lang="vi-VN" dirty="0" err="1"/>
              <a:t>sql</a:t>
            </a:r>
            <a:r>
              <a:rPr lang="vi-VN" dirty="0"/>
              <a:t> </a:t>
            </a:r>
            <a:r>
              <a:rPr lang="vi-VN" dirty="0" err="1"/>
              <a:t>server</a:t>
            </a:r>
            <a:r>
              <a:rPr lang="vi-VN" dirty="0"/>
              <a:t> từ xa (gợi ý </a:t>
            </a:r>
            <a:r>
              <a:rPr lang="vi-VN" dirty="0" err="1"/>
              <a:t>keyword</a:t>
            </a:r>
            <a:r>
              <a:rPr lang="vi-VN" dirty="0"/>
              <a:t>: VPN </a:t>
            </a:r>
            <a:r>
              <a:rPr lang="vi-VN" dirty="0" err="1"/>
              <a:t>tunnel</a:t>
            </a:r>
            <a:r>
              <a:rPr lang="vi-VN" dirty="0"/>
              <a:t>)</a:t>
            </a:r>
          </a:p>
          <a:p>
            <a:pPr marL="0" indent="0" algn="ctr">
              <a:buNone/>
            </a:pPr>
            <a:r>
              <a:rPr lang="vi-VN" sz="2993" dirty="0"/>
              <a:t> BÀI LÀM </a:t>
            </a:r>
            <a:endParaRPr lang="vi-V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Bước 1: Tải SQL Server 2022 Developer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9494" y="3360308"/>
            <a:ext cx="6481330" cy="3564481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1. </a:t>
            </a:r>
            <a:r>
              <a:rPr dirty="0" err="1"/>
              <a:t>Truy</a:t>
            </a:r>
            <a:r>
              <a:rPr dirty="0"/>
              <a:t> </a:t>
            </a:r>
            <a:r>
              <a:rPr dirty="0" err="1"/>
              <a:t>cập</a:t>
            </a:r>
            <a:r>
              <a:rPr dirty="0"/>
              <a:t>: https://www.microsoft.com/en-us/sql-server/sql-server-downloads</a:t>
            </a:r>
          </a:p>
          <a:p>
            <a:pPr marL="0" indent="0">
              <a:buNone/>
            </a:pPr>
            <a:r>
              <a:rPr dirty="0"/>
              <a:t>2. </a:t>
            </a:r>
            <a:r>
              <a:rPr dirty="0" err="1"/>
              <a:t>Chọn</a:t>
            </a:r>
            <a:r>
              <a:rPr dirty="0"/>
              <a:t> 'SQL Server 2022 Developer' </a:t>
            </a:r>
            <a:r>
              <a:rPr dirty="0" err="1"/>
              <a:t>và</a:t>
            </a:r>
            <a:r>
              <a:rPr dirty="0"/>
              <a:t> </a:t>
            </a:r>
            <a:r>
              <a:rPr dirty="0" err="1"/>
              <a:t>nhấn</a:t>
            </a:r>
            <a:r>
              <a:rPr dirty="0"/>
              <a:t> Download</a:t>
            </a:r>
          </a:p>
          <a:p>
            <a:pPr marL="0" indent="0">
              <a:buNone/>
            </a:pPr>
            <a:r>
              <a:rPr dirty="0"/>
              <a:t>3. File </a:t>
            </a:r>
            <a:r>
              <a:rPr dirty="0" err="1"/>
              <a:t>tải</a:t>
            </a:r>
            <a:r>
              <a:rPr dirty="0"/>
              <a:t> </a:t>
            </a:r>
            <a:r>
              <a:rPr dirty="0" err="1"/>
              <a:t>về</a:t>
            </a:r>
            <a:r>
              <a:rPr dirty="0"/>
              <a:t>: SQL2022-SSEI-Dev.exe</a:t>
            </a:r>
          </a:p>
          <a:p>
            <a:endParaRPr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6481763" cy="1074738"/>
          </a:xfrm>
        </p:spPr>
        <p:txBody>
          <a:bodyPr>
            <a:normAutofit fontScale="90000"/>
          </a:bodyPr>
          <a:lstStyle/>
          <a:p>
            <a:r>
              <a:rPr lang="vi-VN" dirty="0"/>
              <a:t>  Bước 2 Cài đặt SQL </a:t>
            </a:r>
            <a:r>
              <a:rPr lang="vi-VN" dirty="0" err="1"/>
              <a:t>sever</a:t>
            </a:r>
            <a:r>
              <a:rPr lang="vi-VN" dirty="0"/>
              <a:t> 2022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001713"/>
            <a:ext cx="11963400" cy="57324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dirty="0">
                <a:latin typeface="Time New Roman"/>
              </a:rPr>
              <a:t>1. </a:t>
            </a:r>
            <a:r>
              <a:rPr dirty="0" err="1">
                <a:latin typeface="Time New Roman"/>
              </a:rPr>
              <a:t>Chạy</a:t>
            </a:r>
            <a:r>
              <a:rPr dirty="0">
                <a:latin typeface="Time New Roman"/>
              </a:rPr>
              <a:t> file SQL2022-SSEI-Dev.exe</a:t>
            </a:r>
          </a:p>
          <a:p>
            <a:pPr marL="0" indent="0">
              <a:buNone/>
            </a:pPr>
            <a:r>
              <a:rPr dirty="0">
                <a:latin typeface="Time New Roman"/>
              </a:rPr>
              <a:t>2. </a:t>
            </a:r>
            <a:r>
              <a:rPr dirty="0" err="1">
                <a:latin typeface="Time New Roman"/>
              </a:rPr>
              <a:t>Chọn</a:t>
            </a:r>
            <a:r>
              <a:rPr dirty="0">
                <a:latin typeface="Time New Roman"/>
              </a:rPr>
              <a:t> 'Download Media' -&gt; </a:t>
            </a:r>
            <a:r>
              <a:rPr dirty="0" err="1">
                <a:latin typeface="Time New Roman"/>
              </a:rPr>
              <a:t>Chọn</a:t>
            </a:r>
            <a:r>
              <a:rPr dirty="0">
                <a:latin typeface="Time New Roman"/>
              </a:rPr>
              <a:t> ISO</a:t>
            </a:r>
          </a:p>
          <a:p>
            <a:pPr marL="0" indent="0">
              <a:buNone/>
            </a:pPr>
            <a:r>
              <a:rPr dirty="0">
                <a:latin typeface="Time New Roman"/>
              </a:rPr>
              <a:t> -&gt; </a:t>
            </a:r>
            <a:r>
              <a:rPr lang="vi-VN" dirty="0">
                <a:latin typeface="Time New Roman"/>
              </a:rPr>
              <a:t>Chọn </a:t>
            </a:r>
            <a:r>
              <a:rPr lang="vi-VN" dirty="0" err="1">
                <a:latin typeface="Time New Roman"/>
              </a:rPr>
              <a:t>dowload</a:t>
            </a:r>
            <a:r>
              <a:rPr lang="vi-VN" dirty="0">
                <a:latin typeface="Time New Roman"/>
              </a:rPr>
              <a:t> ( Cỡ khoảng 1GB )</a:t>
            </a:r>
            <a:br>
              <a:rPr lang="vi-VN" dirty="0">
                <a:latin typeface="Time New Roman"/>
              </a:rPr>
            </a:br>
            <a:br>
              <a:rPr lang="vi-VN" dirty="0">
                <a:latin typeface="Time New Roman"/>
              </a:rPr>
            </a:br>
            <a:br>
              <a:rPr lang="vi-VN" dirty="0">
                <a:latin typeface="Time New Roman"/>
              </a:rPr>
            </a:br>
            <a:br>
              <a:rPr lang="vi-VN" dirty="0">
                <a:latin typeface="Time New Roman"/>
              </a:rPr>
            </a:br>
            <a:endParaRPr dirty="0">
              <a:latin typeface="Time New Roman"/>
            </a:endParaRPr>
          </a:p>
          <a:p>
            <a:pPr marL="0" indent="0">
              <a:buNone/>
            </a:pPr>
            <a:br>
              <a:rPr lang="vi-VN" dirty="0">
                <a:latin typeface="Time New Roman"/>
              </a:rPr>
            </a:br>
            <a:endParaRPr dirty="0"/>
          </a:p>
        </p:txBody>
      </p:sp>
      <p:pic>
        <p:nvPicPr>
          <p:cNvPr id="11" name="Hình ảnh 10">
            <a:extLst>
              <a:ext uri="{FF2B5EF4-FFF2-40B4-BE49-F238E27FC236}">
                <a16:creationId xmlns:a16="http://schemas.microsoft.com/office/drawing/2014/main" id="{DD36D4C4-3827-12CD-7092-A00720932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221" y="2076451"/>
            <a:ext cx="11182579" cy="635725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5C66FD7-4829-A4EE-6604-13636AFB3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"/>
            <a:ext cx="13948229" cy="2946400"/>
          </a:xfrm>
        </p:spPr>
        <p:txBody>
          <a:bodyPr/>
          <a:lstStyle/>
          <a:p>
            <a:r>
              <a:rPr lang="vi-VN" dirty="0"/>
              <a:t> </a:t>
            </a:r>
            <a:r>
              <a:rPr lang="vi-VN" sz="3600" dirty="0">
                <a:latin typeface="Times  New Roman"/>
              </a:rPr>
              <a:t>nếu nó hiện như vậy là </a:t>
            </a:r>
            <a:r>
              <a:rPr lang="vi-VN" sz="3600" dirty="0" err="1">
                <a:latin typeface="Times  New Roman"/>
              </a:rPr>
              <a:t>ok</a:t>
            </a:r>
            <a:r>
              <a:rPr lang="vi-VN" sz="3600" dirty="0">
                <a:latin typeface="Times  New Roman"/>
              </a:rPr>
              <a:t> rồi !</a:t>
            </a:r>
            <a:endParaRPr lang="en-US" sz="3600" dirty="0">
              <a:latin typeface="Times  New Roman"/>
            </a:endParaRPr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6B70865D-D887-5D9A-8EEE-550812F260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1544" y="2249715"/>
            <a:ext cx="11785141" cy="7351485"/>
          </a:xfrm>
        </p:spPr>
      </p:pic>
    </p:spTree>
    <p:extLst>
      <p:ext uri="{BB962C8B-B14F-4D97-AF65-F5344CB8AC3E}">
        <p14:creationId xmlns:p14="http://schemas.microsoft.com/office/powerpoint/2010/main" val="602065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Bước 3: Kiểm tra SQL Server đang chạy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Mở</a:t>
            </a:r>
            <a:r>
              <a:rPr dirty="0"/>
              <a:t> 'Services' (</a:t>
            </a:r>
            <a:r>
              <a:rPr dirty="0" err="1"/>
              <a:t>services.msc</a:t>
            </a:r>
            <a:r>
              <a:rPr dirty="0"/>
              <a:t>)</a:t>
            </a:r>
          </a:p>
          <a:p>
            <a:r>
              <a:rPr dirty="0"/>
              <a:t>2. </a:t>
            </a:r>
            <a:r>
              <a:rPr dirty="0" err="1"/>
              <a:t>Kiểm</a:t>
            </a:r>
            <a:r>
              <a:rPr dirty="0"/>
              <a:t> </a:t>
            </a:r>
            <a:r>
              <a:rPr dirty="0" err="1"/>
              <a:t>tra</a:t>
            </a:r>
            <a:r>
              <a:rPr dirty="0"/>
              <a:t> </a:t>
            </a:r>
            <a:r>
              <a:rPr dirty="0" err="1"/>
              <a:t>trạng</a:t>
            </a:r>
            <a:r>
              <a:rPr dirty="0"/>
              <a:t> </a:t>
            </a:r>
            <a:r>
              <a:rPr dirty="0" err="1"/>
              <a:t>thái</a:t>
            </a:r>
            <a:r>
              <a:rPr dirty="0"/>
              <a:t> 'SQL Server (MSSQLSERVER)'</a:t>
            </a:r>
          </a:p>
          <a:p>
            <a:r>
              <a:rPr dirty="0"/>
              <a:t>3. </a:t>
            </a:r>
            <a:r>
              <a:rPr dirty="0" err="1"/>
              <a:t>Nếu</a:t>
            </a:r>
            <a:r>
              <a:rPr dirty="0"/>
              <a:t> </a:t>
            </a:r>
            <a:r>
              <a:rPr dirty="0" err="1"/>
              <a:t>chưa</a:t>
            </a:r>
            <a:r>
              <a:rPr dirty="0"/>
              <a:t> </a:t>
            </a:r>
            <a:r>
              <a:rPr dirty="0" err="1"/>
              <a:t>chạy</a:t>
            </a:r>
            <a:r>
              <a:rPr dirty="0"/>
              <a:t>, </a:t>
            </a:r>
            <a:r>
              <a:rPr dirty="0" err="1"/>
              <a:t>nhấn</a:t>
            </a:r>
            <a:r>
              <a:rPr dirty="0"/>
              <a:t> Start</a:t>
            </a:r>
          </a:p>
          <a:p>
            <a:endParaRPr dirty="0"/>
          </a:p>
          <a:p>
            <a:r>
              <a:rPr dirty="0"/>
              <a:t>(</a:t>
            </a:r>
            <a:r>
              <a:rPr dirty="0" err="1"/>
              <a:t>Chèn</a:t>
            </a:r>
            <a:r>
              <a:rPr dirty="0"/>
              <a:t> </a:t>
            </a:r>
            <a:r>
              <a:rPr dirty="0" err="1"/>
              <a:t>ảnh</a:t>
            </a:r>
            <a:r>
              <a:rPr dirty="0"/>
              <a:t> </a:t>
            </a:r>
            <a:r>
              <a:rPr dirty="0" err="1"/>
              <a:t>kiểm</a:t>
            </a:r>
            <a:r>
              <a:rPr dirty="0"/>
              <a:t> </a:t>
            </a:r>
            <a:r>
              <a:rPr dirty="0" err="1"/>
              <a:t>tra</a:t>
            </a:r>
            <a:r>
              <a:rPr dirty="0"/>
              <a:t> SQL Services)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9757809-BFFF-7415-07BA-E9F12758F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859F2C3-7C4D-A11F-0B3E-6D0576E12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897" y="960120"/>
            <a:ext cx="11948160" cy="27990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dirty="0"/>
              <a:t>Bước 3 sử dụng </a:t>
            </a:r>
            <a:r>
              <a:rPr lang="vi-VN" dirty="0" err="1"/>
              <a:t>iso</a:t>
            </a:r>
            <a:r>
              <a:rPr lang="vi-VN" dirty="0"/>
              <a:t> chúng ta vừa tải </a:t>
            </a:r>
            <a:br>
              <a:rPr lang="vi-VN" dirty="0"/>
            </a:br>
            <a:r>
              <a:rPr lang="vi-VN" dirty="0"/>
              <a:t>-</a:t>
            </a:r>
            <a:r>
              <a:rPr lang="vi-VN" dirty="0" err="1"/>
              <a:t>File</a:t>
            </a:r>
            <a:r>
              <a:rPr lang="vi-VN" dirty="0"/>
              <a:t> : </a:t>
            </a:r>
            <a:br>
              <a:rPr lang="vi-VN" dirty="0"/>
            </a:br>
            <a:br>
              <a:rPr lang="vi-VN" dirty="0"/>
            </a:br>
            <a:br>
              <a:rPr lang="vi-VN" dirty="0"/>
            </a:br>
            <a:r>
              <a:rPr lang="vi-VN" dirty="0"/>
              <a:t>Nhấn chuột phải chọn </a:t>
            </a:r>
            <a:r>
              <a:rPr lang="vi-VN" dirty="0" err="1"/>
              <a:t>mount</a:t>
            </a:r>
            <a:r>
              <a:rPr lang="vi-VN" dirty="0"/>
              <a:t> : đĩa ảo =&gt; Rồi chọn </a:t>
            </a:r>
            <a:r>
              <a:rPr lang="vi-VN" dirty="0" err="1"/>
              <a:t>setup</a:t>
            </a:r>
            <a:endParaRPr lang="en-US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09FC59F7-53A5-FBCE-F432-0FFDB809B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922" y="3939049"/>
            <a:ext cx="13969107" cy="5662151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FBF692A2-3704-8ED5-3F21-1887E3ABB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759" y="1765980"/>
            <a:ext cx="5352698" cy="78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381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D441E36-922D-0CBC-EC0F-C9C8254B0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7897" y="960120"/>
            <a:ext cx="11201400" cy="213142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E2475250-BC48-BC7E-431F-585173D138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5771" y="960120"/>
            <a:ext cx="9643246" cy="7147561"/>
          </a:xfrm>
        </p:spPr>
        <p:txBody>
          <a:bodyPr/>
          <a:lstStyle/>
          <a:p>
            <a:r>
              <a:rPr lang="vi-VN" dirty="0"/>
              <a:t> chọn </a:t>
            </a:r>
            <a:r>
              <a:rPr lang="vi-VN" dirty="0" err="1"/>
              <a:t>Installation</a:t>
            </a:r>
            <a:r>
              <a:rPr lang="vi-VN" dirty="0"/>
              <a:t> =&gt; chọn </a:t>
            </a:r>
            <a:r>
              <a:rPr lang="vi-VN" dirty="0" err="1"/>
              <a:t>New</a:t>
            </a:r>
            <a:r>
              <a:rPr lang="vi-VN" dirty="0"/>
              <a:t> SQL </a:t>
            </a:r>
            <a:r>
              <a:rPr lang="vi-VN" dirty="0" err="1"/>
              <a:t>Sever</a:t>
            </a:r>
            <a:r>
              <a:rPr lang="vi-VN" dirty="0"/>
              <a:t> </a:t>
            </a:r>
            <a:r>
              <a:rPr lang="vi-VN" dirty="0" err="1"/>
              <a:t>standalone</a:t>
            </a:r>
            <a:r>
              <a:rPr lang="vi-VN" dirty="0"/>
              <a:t>…</a:t>
            </a:r>
            <a:endParaRPr lang="en-US" dirty="0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6177607E-483F-1522-3901-B41E99157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9041" y="1712684"/>
            <a:ext cx="9643246" cy="714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422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CE8F140-7007-9110-A8C1-4F3C11F37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D38015C1-E7B7-56E1-283B-1C9BD2E9E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7714" y="420914"/>
            <a:ext cx="12688344" cy="9180286"/>
          </a:xfrm>
        </p:spPr>
        <p:txBody>
          <a:bodyPr>
            <a:normAutofit/>
          </a:bodyPr>
          <a:lstStyle/>
          <a:p>
            <a:r>
              <a:rPr lang="vi-VN" sz="2800" dirty="0">
                <a:solidFill>
                  <a:srgbClr val="FFFF00"/>
                </a:solidFill>
              </a:rPr>
              <a:t>Khi vào bên trong t sẽ có giao diện là như thế này</a:t>
            </a:r>
            <a:br>
              <a:rPr lang="vi-VN" dirty="0"/>
            </a:br>
            <a:br>
              <a:rPr lang="vi-VN" dirty="0"/>
            </a:br>
            <a:br>
              <a:rPr lang="vi-VN" dirty="0"/>
            </a:br>
            <a:br>
              <a:rPr lang="vi-VN" dirty="0"/>
            </a:br>
            <a:br>
              <a:rPr lang="vi-VN" dirty="0"/>
            </a:br>
            <a:br>
              <a:rPr lang="vi-VN" dirty="0"/>
            </a:br>
            <a:br>
              <a:rPr lang="vi-VN" dirty="0"/>
            </a:br>
            <a:br>
              <a:rPr lang="vi-VN" dirty="0"/>
            </a:br>
            <a:br>
              <a:rPr lang="vi-VN" dirty="0"/>
            </a:br>
            <a:br>
              <a:rPr lang="vi-VN" dirty="0"/>
            </a:br>
            <a:br>
              <a:rPr lang="vi-VN" dirty="0"/>
            </a:br>
            <a:br>
              <a:rPr lang="vi-VN" dirty="0"/>
            </a:br>
            <a:br>
              <a:rPr lang="vi-VN" dirty="0"/>
            </a:br>
            <a:br>
              <a:rPr lang="vi-VN" dirty="0"/>
            </a:br>
            <a:br>
              <a:rPr lang="vi-VN" dirty="0"/>
            </a:br>
            <a:br>
              <a:rPr lang="vi-VN" dirty="0"/>
            </a:br>
            <a:br>
              <a:rPr lang="vi-VN" dirty="0"/>
            </a:br>
            <a:br>
              <a:rPr lang="vi-VN" dirty="0"/>
            </a:br>
            <a:br>
              <a:rPr lang="vi-VN" dirty="0"/>
            </a:br>
            <a:r>
              <a:rPr lang="vi-VN" dirty="0"/>
              <a:t> </a:t>
            </a:r>
            <a:br>
              <a:rPr lang="vi-VN" dirty="0"/>
            </a:br>
            <a:r>
              <a:rPr lang="vi-VN" sz="3200" dirty="0">
                <a:solidFill>
                  <a:srgbClr val="FFFF00"/>
                </a:solidFill>
              </a:rPr>
              <a:t>nếu máy bạn chưa chọn </a:t>
            </a:r>
            <a:r>
              <a:rPr lang="vi-VN" sz="3200" dirty="0" err="1">
                <a:solidFill>
                  <a:srgbClr val="FFFF00"/>
                </a:solidFill>
              </a:rPr>
              <a:t>Developer</a:t>
            </a:r>
            <a:r>
              <a:rPr lang="vi-VN" sz="3200" dirty="0">
                <a:solidFill>
                  <a:srgbClr val="FFFF00"/>
                </a:solidFill>
              </a:rPr>
              <a:t> thì hãy chọn còn nếu đã chọn rồi thì ta chỉ việc nhấn </a:t>
            </a:r>
            <a:r>
              <a:rPr lang="vi-VN" sz="3200" dirty="0" err="1">
                <a:solidFill>
                  <a:srgbClr val="FFFF00"/>
                </a:solidFill>
              </a:rPr>
              <a:t>Next</a:t>
            </a:r>
            <a:r>
              <a:rPr lang="vi-VN" sz="3200" dirty="0">
                <a:solidFill>
                  <a:srgbClr val="FFFF00"/>
                </a:solidFill>
              </a:rPr>
              <a:t> </a:t>
            </a:r>
            <a:endParaRPr lang="en-US" sz="3200" dirty="0">
              <a:solidFill>
                <a:srgbClr val="FFFF00"/>
              </a:solidFill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9023E4AF-13E1-9AF4-A82D-2967EB158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563" y="969990"/>
            <a:ext cx="11948160" cy="675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235469"/>
      </p:ext>
    </p:extLst>
  </p:cSld>
  <p:clrMapOvr>
    <a:masterClrMapping/>
  </p:clrMapOvr>
</p:sld>
</file>

<file path=ppt/theme/theme1.xml><?xml version="1.0" encoding="utf-8"?>
<a:theme xmlns:a="http://schemas.openxmlformats.org/drawingml/2006/main" name="Lát cắt">
  <a:themeElements>
    <a:clrScheme name="Lát cắ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Lát cắ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Lát cắ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356</TotalTime>
  <Words>699</Words>
  <Application>Microsoft Office PowerPoint</Application>
  <PresentationFormat>Tùy chỉnh</PresentationFormat>
  <Paragraphs>43</Paragraphs>
  <Slides>17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17</vt:i4>
      </vt:variant>
    </vt:vector>
  </HeadingPairs>
  <TitlesOfParts>
    <vt:vector size="24" baseType="lpstr">
      <vt:lpstr>Century Gothic</vt:lpstr>
      <vt:lpstr>Segoe UI Historic</vt:lpstr>
      <vt:lpstr>Tahoma</vt:lpstr>
      <vt:lpstr>Time New Roman</vt:lpstr>
      <vt:lpstr>Times  New Roman</vt:lpstr>
      <vt:lpstr>Wingdings 3</vt:lpstr>
      <vt:lpstr>Lát cắt</vt:lpstr>
      <vt:lpstr>Hướng Dẫn Cài Đặt &amp; Cấu Hình SQL Server 2022</vt:lpstr>
      <vt:lpstr> </vt:lpstr>
      <vt:lpstr>Bước 1: Tải SQL Server 2022 Developer</vt:lpstr>
      <vt:lpstr>  Bước 2 Cài đặt SQL sever 2022</vt:lpstr>
      <vt:lpstr> nếu nó hiện như vậy là ok rồi !</vt:lpstr>
      <vt:lpstr>Bước 3: Kiểm tra SQL Server đang chạy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 Cài đặt SQL Server Management Studio (SSMS)</vt:lpstr>
      <vt:lpstr>Chọn install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Hải Hoàng</cp:lastModifiedBy>
  <cp:revision>3</cp:revision>
  <dcterms:created xsi:type="dcterms:W3CDTF">2013-01-27T09:14:16Z</dcterms:created>
  <dcterms:modified xsi:type="dcterms:W3CDTF">2025-03-19T16:55:22Z</dcterms:modified>
  <cp:category/>
</cp:coreProperties>
</file>