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3" r:id="rId3"/>
    <p:sldId id="274" r:id="rId4"/>
    <p:sldId id="277" r:id="rId5"/>
    <p:sldId id="258" r:id="rId6"/>
    <p:sldId id="256" r:id="rId7"/>
    <p:sldId id="275" r:id="rId8"/>
    <p:sldId id="276" r:id="rId9"/>
    <p:sldId id="260" r:id="rId10"/>
    <p:sldId id="262" r:id="rId11"/>
    <p:sldId id="261" r:id="rId12"/>
    <p:sldId id="263" r:id="rId13"/>
    <p:sldId id="265" r:id="rId14"/>
    <p:sldId id="266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7751492" y="96835"/>
            <a:ext cx="46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497580" y="3513701"/>
            <a:ext cx="458630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</a:t>
            </a:r>
            <a:r>
              <a:rPr lang="fr-FR" sz="1200"/>
              <a:t>on Windows or Linux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VNC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password</a:t>
            </a:r>
            <a:r>
              <a:rPr lang="fr-FR" sz="1200" dirty="0"/>
              <a:t> </a:t>
            </a:r>
            <a:r>
              <a:rPr lang="fr-FR" sz="1200" dirty="0" err="1"/>
              <a:t>protected</a:t>
            </a:r>
            <a:r>
              <a:rPr lang="fr-FR" sz="1200" dirty="0"/>
              <a:t> (on top on </a:t>
            </a:r>
            <a:r>
              <a:rPr lang="fr-FR" sz="1200" dirty="0" err="1"/>
              <a:t>regular</a:t>
            </a:r>
            <a:r>
              <a:rPr lang="fr-FR" sz="1200" dirty="0"/>
              <a:t> System </a:t>
            </a:r>
            <a:r>
              <a:rPr lang="fr-FR" sz="1200" dirty="0" err="1"/>
              <a:t>authentication</a:t>
            </a:r>
            <a:r>
              <a:rPr lang="fr-F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20464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 flipV="1">
            <a:off x="6451048" y="1249591"/>
            <a:ext cx="911460" cy="3728520"/>
          </a:xfrm>
          <a:prstGeom prst="bentConnector4">
            <a:avLst>
              <a:gd name="adj1" fmla="val -25081"/>
              <a:gd name="adj2" fmla="val 715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923461" y="2421083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332339" y="206725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3" name="Picture 2" descr="Logo">
            <a:extLst>
              <a:ext uri="{FF2B5EF4-FFF2-40B4-BE49-F238E27FC236}">
                <a16:creationId xmlns:a16="http://schemas.microsoft.com/office/drawing/2014/main" id="{B39CDE94-E558-4E25-A723-CABA8CC0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E08DB4D-7B2B-45B2-BA6D-FD08157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EA6B1C-96D8-4CCC-900A-D403901A29CE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6B6155-DD7A-4BFE-85CA-587C01B2F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6B4E55-9722-42D1-A6D6-4917829B07E2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CC2E19-9A91-49C6-BE5D-12FF8901FF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C738AB-A52C-4ACE-AD59-E7A2298E8381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D1C41C-A7B2-4C91-8213-08554DEE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B0F7A4A-D7B4-4D8B-BF90-68C6D6294F15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D71DCD8-0763-4B69-A1E7-388E4DB2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0DEE90-2A23-4828-A39E-AD65FA236EE9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3EF5B-ADB2-4EB9-9A3D-6D3AA117804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CF3737-84E4-4F02-A360-54F8B81D23A4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DA68F-7DB9-46D8-BC79-54850F5967B3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85911-957D-4283-ACE0-79B34A31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68C5E86-B431-4B32-A42A-E16FAE8E6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BAAB35B-D619-40F9-B377-12FC66C57ED6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17D08DC4-7D1A-4843-915A-1DE83B8D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E1E9A93A-F8A3-49F3-9F64-1A4C8D9E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TightVNC Home">
            <a:extLst>
              <a:ext uri="{FF2B5EF4-FFF2-40B4-BE49-F238E27FC236}">
                <a16:creationId xmlns:a16="http://schemas.microsoft.com/office/drawing/2014/main" id="{97BF77A2-68F7-42D3-98F1-50C9F855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nssm.cc">
            <a:extLst>
              <a:ext uri="{FF2B5EF4-FFF2-40B4-BE49-F238E27FC236}">
                <a16:creationId xmlns:a16="http://schemas.microsoft.com/office/drawing/2014/main" id="{62D125F7-DFA0-48E3-8782-26E5B6D4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575377-BE3D-4085-9B4B-D13BFE7B16AD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009111-8618-4AE3-A144-9E432AC18BBF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0B722A-EB48-45E8-B07A-CF41262ED5C9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2FD99-5BCC-4C65-BE6C-4BE0240475A9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688861" y="356957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5400000" flipH="1" flipV="1">
            <a:off x="7526177" y="126542"/>
            <a:ext cx="959379" cy="5926699"/>
          </a:xfrm>
          <a:prstGeom prst="bentConnector4">
            <a:avLst>
              <a:gd name="adj1" fmla="val -23828"/>
              <a:gd name="adj2" fmla="val 94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222631" y="210292"/>
            <a:ext cx="8313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  <a:p>
            <a:pPr algn="ctr"/>
            <a:r>
              <a:rPr lang="fr-FR" dirty="0"/>
              <a:t>Note: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to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 to the bridge for </a:t>
            </a:r>
            <a:r>
              <a:rPr lang="fr-FR" dirty="0" err="1"/>
              <a:t>execution</a:t>
            </a:r>
            <a:r>
              <a:rPr lang="fr-FR" dirty="0"/>
              <a:t>…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9904961" y="2296779"/>
            <a:ext cx="9253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6" name="Picture 2" descr="Logo">
            <a:extLst>
              <a:ext uri="{FF2B5EF4-FFF2-40B4-BE49-F238E27FC236}">
                <a16:creationId xmlns:a16="http://schemas.microsoft.com/office/drawing/2014/main" id="{2A71F02B-F707-4D27-B71D-246AA8E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EBEFE973-9180-408D-91CE-F3C6519C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519E1-E995-4B42-9402-1E58F5D6CB15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D3148C-E3B6-4B6F-AE49-EC866D910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CFE5305-1F26-4D44-96F0-8BF63FB4B4FD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653A1-B1A7-499B-BF68-0852B551AC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218821-2934-4A55-90DA-832AFBA7D53E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6121657D-582D-44AA-9912-D5A22C00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17C5455-05E1-4715-81E2-A440AB9A115F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2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740C471F-3840-42AD-AB57-D1724660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DFFA4-9D6D-4167-89E0-48F578758E2F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268E30-79D6-4F35-A7BB-50F474AE0A8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F3623C-D53C-4FD4-A938-4A838D77AFFA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FE2C5F-7A62-4FD5-8760-634013AF34C1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715ABAF-97D8-4D3A-933F-1E671FEC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8B76E4-9498-4B1B-BD29-7932B29C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1B92F92-E67F-4FFA-B597-94B669C7D471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2" name="Picture 91" descr="TightVNC Home">
            <a:extLst>
              <a:ext uri="{FF2B5EF4-FFF2-40B4-BE49-F238E27FC236}">
                <a16:creationId xmlns:a16="http://schemas.microsoft.com/office/drawing/2014/main" id="{496F7D79-D61A-496C-9CDB-00F38E71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92500291-E501-4141-8945-664C4B0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69ADFE4C-02A6-49A1-A535-07C58D3E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nssm.cc">
            <a:extLst>
              <a:ext uri="{FF2B5EF4-FFF2-40B4-BE49-F238E27FC236}">
                <a16:creationId xmlns:a16="http://schemas.microsoft.com/office/drawing/2014/main" id="{9420E0F3-B03D-411F-8014-C338207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AF3517E-8264-44C8-9D13-F989EAC66BD1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10394B-AAD1-40F1-A290-30642FDCA55D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0F37FD-106C-4318-B673-AB03EFDAE16D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434750-337D-44DD-869F-DDBA918C34B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175808"/>
            <a:ext cx="3519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architecture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E4FCD668-AADB-436E-81DC-39EDA75BF54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 flipV="1">
            <a:off x="6587685" y="1354552"/>
            <a:ext cx="669862" cy="3760196"/>
          </a:xfrm>
          <a:prstGeom prst="bentConnector4">
            <a:avLst>
              <a:gd name="adj1" fmla="val -34126"/>
              <a:gd name="adj2" fmla="val 687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6EEDC7D-28BF-4D2A-A9C2-64C8D2C29527}"/>
              </a:ext>
            </a:extLst>
          </p:cNvPr>
          <p:cNvSpPr/>
          <p:nvPr/>
        </p:nvSpPr>
        <p:spPr>
          <a:xfrm>
            <a:off x="7816030" y="26630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DFCB28-178A-446D-8D81-A3F1B95660E7}"/>
              </a:ext>
            </a:extLst>
          </p:cNvPr>
          <p:cNvSpPr/>
          <p:nvPr/>
        </p:nvSpPr>
        <p:spPr>
          <a:xfrm>
            <a:off x="7884369" y="380423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F8839D83-B385-4DCA-83E9-9DB81A693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9991" y="128930"/>
            <a:ext cx="972078" cy="5926698"/>
          </a:xfrm>
          <a:prstGeom prst="bentConnector4">
            <a:avLst>
              <a:gd name="adj1" fmla="val -47245"/>
              <a:gd name="adj2" fmla="val 931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1811</Words>
  <Application>Microsoft Office PowerPoint</Application>
  <PresentationFormat>Widescreen</PresentationFormat>
  <Paragraphs>281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63</cp:revision>
  <dcterms:created xsi:type="dcterms:W3CDTF">2021-10-04T07:09:26Z</dcterms:created>
  <dcterms:modified xsi:type="dcterms:W3CDTF">2022-01-06T16:02:11Z</dcterms:modified>
</cp:coreProperties>
</file>