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1309F-CD84-4AA3-AE60-B3CA6FD46950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C76D4-CB5C-42BA-BBAD-EC0153253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15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 HTTP monitor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trigger test </a:t>
            </a:r>
            <a:r>
              <a:rPr lang="fr-FR" dirty="0" err="1"/>
              <a:t>execution</a:t>
            </a:r>
            <a:r>
              <a:rPr lang="fr-FR" dirty="0"/>
              <a:t>. 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pass</a:t>
            </a:r>
            <a:r>
              <a:rPr lang="fr-FR" dirty="0"/>
              <a:t> all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to run the </a:t>
            </a:r>
            <a:r>
              <a:rPr lang="fr-FR" dirty="0" err="1"/>
              <a:t>whole</a:t>
            </a:r>
            <a:r>
              <a:rPr lang="fr-FR"/>
              <a:t> test at once </a:t>
            </a:r>
            <a:r>
              <a:rPr lang="fr-FR" dirty="0"/>
              <a:t>(all </a:t>
            </a:r>
            <a:r>
              <a:rPr lang="fr-FR" dirty="0" err="1"/>
              <a:t>steps</a:t>
            </a:r>
            <a:r>
              <a:rPr lang="fr-FR" dirty="0"/>
              <a:t>) and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wait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for an </a:t>
            </a:r>
            <a:r>
              <a:rPr lang="fr-FR" dirty="0" err="1"/>
              <a:t>aknowledgment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bridge.</a:t>
            </a:r>
          </a:p>
          <a:p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single </a:t>
            </a:r>
            <a:r>
              <a:rPr lang="fr-FR" dirty="0" err="1"/>
              <a:t>step</a:t>
            </a:r>
            <a:r>
              <a:rPr lang="fr-FR" dirty="0"/>
              <a:t> monitor, running fast.</a:t>
            </a:r>
          </a:p>
          <a:p>
            <a:endParaRPr lang="fr-FR" dirty="0"/>
          </a:p>
          <a:p>
            <a:r>
              <a:rPr lang="fr-FR" dirty="0"/>
              <a:t>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start the test, </a:t>
            </a:r>
            <a:r>
              <a:rPr lang="fr-FR" dirty="0" err="1"/>
              <a:t>chaining</a:t>
            </a:r>
            <a:r>
              <a:rPr lang="fr-FR" dirty="0"/>
              <a:t>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locally</a:t>
            </a:r>
            <a:r>
              <a:rPr lang="fr-FR" dirty="0"/>
              <a:t>, </a:t>
            </a:r>
            <a:r>
              <a:rPr lang="fr-FR" dirty="0" err="1"/>
              <a:t>recording</a:t>
            </a:r>
            <a:r>
              <a:rPr lang="fr-FR" dirty="0"/>
              <a:t> start/stop times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and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errors</a:t>
            </a:r>
            <a:r>
              <a:rPr lang="fr-FR" dirty="0"/>
              <a:t>. </a:t>
            </a:r>
            <a:r>
              <a:rPr lang="fr-FR" dirty="0" err="1"/>
              <a:t>When</a:t>
            </a:r>
            <a:r>
              <a:rPr lang="fr-FR" dirty="0"/>
              <a:t> the test stops (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finished</a:t>
            </a:r>
            <a:r>
              <a:rPr lang="fr-FR" dirty="0"/>
              <a:t> ok or ko), 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back the </a:t>
            </a:r>
            <a:r>
              <a:rPr lang="fr-FR" dirty="0" err="1"/>
              <a:t>results</a:t>
            </a:r>
            <a:r>
              <a:rPr lang="fr-FR" dirty="0"/>
              <a:t> as a </a:t>
            </a:r>
            <a:r>
              <a:rPr lang="fr-FR" dirty="0" err="1"/>
              <a:t>Third</a:t>
            </a:r>
            <a:r>
              <a:rPr lang="fr-FR" dirty="0"/>
              <a:t> Party monitor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07109-4E91-46F3-9A17-A25972377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7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5179-5608-4850-B1BB-20CF4C838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28C07-80B3-4BA6-A8D1-951FD51E8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AE8DA-A895-4044-B9A6-EC6D7E04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273C-888D-463F-AE3D-4B558C4E742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44B4-9BEC-4BEA-820C-0D3FD238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BBDF-B4A9-4DF3-B218-43FA58BD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C6F4-3861-4F7A-9996-A1B3C3CD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6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A698-A0A9-4D10-970F-288FC785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DFFAB-440E-414A-9134-AF80EAC0E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79DC4-0EF5-4732-A491-A0C5AAD7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273C-888D-463F-AE3D-4B558C4E742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F23FF-F66F-433A-8EE8-4393EBBE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CF0EC-4330-400A-B2CA-F1A83E5C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C6F4-3861-4F7A-9996-A1B3C3CD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2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AA5900-96E4-4BA4-B680-495CD9A78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B49DE-3884-4A20-9565-7AA46588F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9A122-FF72-47C6-AB7D-0E8EB128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273C-888D-463F-AE3D-4B558C4E742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683F5-3C2A-4312-9F8B-1E827C14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953E0-67F6-4207-A5C7-6CD171AD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C6F4-3861-4F7A-9996-A1B3C3CD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8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A787-D4E8-46D2-B794-9E7C52F0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42507-B0EA-49B8-882C-9D3F2E87D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2D593-F870-4C8C-895D-1F6B3E92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273C-888D-463F-AE3D-4B558C4E742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7BADF-737C-48F9-B15A-31D30AB2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EB512-E02D-44C0-8765-6E9357CF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C6F4-3861-4F7A-9996-A1B3C3CD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1A53-4910-4F73-A38B-9FD2C934F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E7FE9-0762-4233-83D5-C23666D54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E38C0-9CAA-4411-92CB-B475D413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273C-888D-463F-AE3D-4B558C4E742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D88F4-9B09-4FB3-8AE2-FDC88CD8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4A18-78A7-41BF-8722-F62BCE0E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C6F4-3861-4F7A-9996-A1B3C3CD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9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4FD3-EB73-4CB8-8567-00B21290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D388-CF5B-478A-BEDE-9207DFBFE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AEA5D-B18E-4384-84B6-551911181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9BE72-8A26-4E81-A774-45AEE10F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273C-888D-463F-AE3D-4B558C4E742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18026-3488-4432-B2F8-31DE608B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7EEB6-BCD4-44A4-8D82-E3702FEB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C6F4-3861-4F7A-9996-A1B3C3CD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6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C553-5B6A-48E9-8049-A0FF3993B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EDA5F-4BF8-488F-844F-D472EFA7C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F8730-F371-4512-A2D0-1A79EDA6A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74BC9-9BE1-4A50-8EA4-4BA5D6C3A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9B016-D831-477B-A5DA-FEF50E1B3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C664B-BEBE-45C1-AE5E-D5C3ACA5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273C-888D-463F-AE3D-4B558C4E742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EDC83F-1E71-490E-9722-10533FD3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3A4C91-7576-42CB-8A82-126AFEEC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C6F4-3861-4F7A-9996-A1B3C3CD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9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B422-71D5-4F2F-B392-B82ECB90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51D0D-B10B-4D3B-A791-CA958035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273C-888D-463F-AE3D-4B558C4E742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2057F-AC2A-4E0B-93AF-F5D09EC5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2DB2C-CA77-4785-927E-4A967096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C6F4-3861-4F7A-9996-A1B3C3CD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BB7DA-A604-42C8-86AF-6D954CE65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273C-888D-463F-AE3D-4B558C4E742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6439A-3968-449B-8CA6-5CFB202D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88EAC-C118-42BB-A5BC-CB7FC301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C6F4-3861-4F7A-9996-A1B3C3CD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5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D22A-95AF-4649-B7F9-797C5369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4715-06FB-4F9E-B5BA-E98C8A7FE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DFD72-424E-4F9C-B4BB-6A99E1F86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C21B9-EFB6-4890-B174-2642FB14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273C-888D-463F-AE3D-4B558C4E742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0A16F-8192-4F6B-A73F-8B2BA860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DBB64-8AD9-4BC6-9356-88E3BF6A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C6F4-3861-4F7A-9996-A1B3C3CD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8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749B-D9E3-4A1F-BE41-F9A91A41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27CF4-9563-4AE2-A674-0950E55CA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4CEB0-A16A-48AD-BFFA-10F41BE0F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CE654-CB67-46B0-A6D9-B4323FBE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273C-888D-463F-AE3D-4B558C4E742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86882-95E1-41E1-BC25-515C78E0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927DA-0BBA-4A94-8950-B8476A9B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C6F4-3861-4F7A-9996-A1B3C3CD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20B12-AEA6-4230-85CB-642F97CB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22CC1-5A1B-48D2-A1FF-60168C4E3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156E-EDF7-4235-AA6B-B33CA75E2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E273C-888D-463F-AE3D-4B558C4E742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3F543-8FC4-4E8C-9792-822974F6C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D6A08-E9A5-4586-91F1-0A6DAC6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7C6F4-3861-4F7A-9996-A1B3C3CD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1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5BFB1A-61C5-4980-8CE1-6AD8D909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157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50" y="1684332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8830509" y="2401912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D26CC2-7201-415F-9AB9-6F7D5A288BF2}"/>
              </a:ext>
            </a:extLst>
          </p:cNvPr>
          <p:cNvCxnSpPr>
            <a:cxnSpLocks/>
          </p:cNvCxnSpPr>
          <p:nvPr/>
        </p:nvCxnSpPr>
        <p:spPr>
          <a:xfrm>
            <a:off x="3792232" y="1238320"/>
            <a:ext cx="4928666" cy="816073"/>
          </a:xfrm>
          <a:prstGeom prst="bentConnector3">
            <a:avLst>
              <a:gd name="adj1" fmla="val 8190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C207BE-56A4-4CC1-9609-90D276F72C60}"/>
              </a:ext>
            </a:extLst>
          </p:cNvPr>
          <p:cNvSpPr/>
          <p:nvPr/>
        </p:nvSpPr>
        <p:spPr>
          <a:xfrm>
            <a:off x="7839840" y="1179381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3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B81A9DF-0FDA-4290-809F-6546E734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93302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177995-1B26-4111-87E8-67F838ABDBEB}"/>
              </a:ext>
            </a:extLst>
          </p:cNvPr>
          <p:cNvSpPr txBox="1"/>
          <p:nvPr/>
        </p:nvSpPr>
        <p:spPr>
          <a:xfrm>
            <a:off x="1692451" y="854220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006D6B-BEE2-4A8E-A24F-FECFF8904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867" y="1116580"/>
            <a:ext cx="729079" cy="3158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96BA604-E1DC-41FE-93B6-9F9138303675}"/>
              </a:ext>
            </a:extLst>
          </p:cNvPr>
          <p:cNvSpPr txBox="1"/>
          <p:nvPr/>
        </p:nvSpPr>
        <p:spPr>
          <a:xfrm>
            <a:off x="2487674" y="1429916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502B9-DE27-4014-9557-463A6BF014FA}"/>
              </a:ext>
            </a:extLst>
          </p:cNvPr>
          <p:cNvSpPr txBox="1"/>
          <p:nvPr/>
        </p:nvSpPr>
        <p:spPr>
          <a:xfrm>
            <a:off x="2637771" y="669554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2B71A4-61FF-4463-B580-A89535398DDA}"/>
              </a:ext>
            </a:extLst>
          </p:cNvPr>
          <p:cNvSpPr/>
          <p:nvPr/>
        </p:nvSpPr>
        <p:spPr>
          <a:xfrm>
            <a:off x="1572852" y="215726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 descr="Logo">
            <a:extLst>
              <a:ext uri="{FF2B5EF4-FFF2-40B4-BE49-F238E27FC236}">
                <a16:creationId xmlns:a16="http://schemas.microsoft.com/office/drawing/2014/main" id="{5E1201B0-7473-467C-A8BB-FEC360971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29677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C99827B9-9A5D-4FE7-957F-1AAE2D0E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374356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13BCD90-9467-4BDB-B529-8EA8999E5F13}"/>
              </a:ext>
            </a:extLst>
          </p:cNvPr>
          <p:cNvSpPr txBox="1"/>
          <p:nvPr/>
        </p:nvSpPr>
        <p:spPr>
          <a:xfrm>
            <a:off x="1692451" y="2935274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0EDEF78-4B6C-411D-93FF-18D1ECBA27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867" y="3197634"/>
            <a:ext cx="729079" cy="31589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4005FA4-F7C4-4A0C-B956-EE7615ECAF3D}"/>
              </a:ext>
            </a:extLst>
          </p:cNvPr>
          <p:cNvSpPr txBox="1"/>
          <p:nvPr/>
        </p:nvSpPr>
        <p:spPr>
          <a:xfrm>
            <a:off x="2487674" y="3510970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A89E18-B0A1-4D07-9D05-198CFA8DFE9A}"/>
              </a:ext>
            </a:extLst>
          </p:cNvPr>
          <p:cNvSpPr txBox="1"/>
          <p:nvPr/>
        </p:nvSpPr>
        <p:spPr>
          <a:xfrm>
            <a:off x="2637771" y="2750608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900709-F27B-4B0D-8058-8BCDBEE53FB2}"/>
              </a:ext>
            </a:extLst>
          </p:cNvPr>
          <p:cNvSpPr/>
          <p:nvPr/>
        </p:nvSpPr>
        <p:spPr>
          <a:xfrm>
            <a:off x="1572852" y="2296780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 descr="Logo">
            <a:extLst>
              <a:ext uri="{FF2B5EF4-FFF2-40B4-BE49-F238E27FC236}">
                <a16:creationId xmlns:a16="http://schemas.microsoft.com/office/drawing/2014/main" id="{941461E2-902F-4A79-A00B-8EC6D8867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437392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53811B6C-8D2E-4F5E-8F1B-0E7A851D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4451499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5D324E1-ABDC-44B1-9199-06F46D34DCFC}"/>
              </a:ext>
            </a:extLst>
          </p:cNvPr>
          <p:cNvSpPr txBox="1"/>
          <p:nvPr/>
        </p:nvSpPr>
        <p:spPr>
          <a:xfrm>
            <a:off x="1692451" y="5012417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D974104-5C12-47EE-9733-A10E7A1717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867" y="5274777"/>
            <a:ext cx="729079" cy="31589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532D77B-D984-4975-B405-A70357E427D8}"/>
              </a:ext>
            </a:extLst>
          </p:cNvPr>
          <p:cNvSpPr txBox="1"/>
          <p:nvPr/>
        </p:nvSpPr>
        <p:spPr>
          <a:xfrm>
            <a:off x="2487674" y="5588113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9DF427-27E7-4D7F-B4C1-8825FF1C9590}"/>
              </a:ext>
            </a:extLst>
          </p:cNvPr>
          <p:cNvSpPr txBox="1"/>
          <p:nvPr/>
        </p:nvSpPr>
        <p:spPr>
          <a:xfrm>
            <a:off x="2637771" y="4827751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A063A0-59BE-44F2-A9A8-48937C68E88E}"/>
              </a:ext>
            </a:extLst>
          </p:cNvPr>
          <p:cNvSpPr/>
          <p:nvPr/>
        </p:nvSpPr>
        <p:spPr>
          <a:xfrm>
            <a:off x="1572852" y="4373923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36D902-1004-400B-A510-A1169E694D94}"/>
              </a:ext>
            </a:extLst>
          </p:cNvPr>
          <p:cNvSpPr txBox="1"/>
          <p:nvPr/>
        </p:nvSpPr>
        <p:spPr>
          <a:xfrm>
            <a:off x="881449" y="127274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1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93BC03-AEAB-41C9-9561-70BAB2F046DC}"/>
              </a:ext>
            </a:extLst>
          </p:cNvPr>
          <p:cNvSpPr txBox="1"/>
          <p:nvPr/>
        </p:nvSpPr>
        <p:spPr>
          <a:xfrm>
            <a:off x="859625" y="314711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2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5D4DEB-596B-4BDA-8A92-872828C8B7DE}"/>
              </a:ext>
            </a:extLst>
          </p:cNvPr>
          <p:cNvSpPr txBox="1"/>
          <p:nvPr/>
        </p:nvSpPr>
        <p:spPr>
          <a:xfrm>
            <a:off x="930491" y="510475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3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B74A9D-5540-4147-A1BE-C06BE792602A}"/>
              </a:ext>
            </a:extLst>
          </p:cNvPr>
          <p:cNvCxnSpPr>
            <a:cxnSpLocks/>
          </p:cNvCxnSpPr>
          <p:nvPr/>
        </p:nvCxnSpPr>
        <p:spPr>
          <a:xfrm flipV="1">
            <a:off x="3712346" y="2983310"/>
            <a:ext cx="5056812" cy="725322"/>
          </a:xfrm>
          <a:prstGeom prst="bentConnector3">
            <a:avLst>
              <a:gd name="adj1" fmla="val 7332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F14890E-9B8E-4A9A-92B9-B6E1C8C16940}"/>
              </a:ext>
            </a:extLst>
          </p:cNvPr>
          <p:cNvSpPr/>
          <p:nvPr/>
        </p:nvSpPr>
        <p:spPr>
          <a:xfrm>
            <a:off x="5641709" y="2588024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20442AC-81AF-4686-B703-38E6F1CE9DD2}"/>
              </a:ext>
            </a:extLst>
          </p:cNvPr>
          <p:cNvCxnSpPr>
            <a:cxnSpLocks/>
          </p:cNvCxnSpPr>
          <p:nvPr/>
        </p:nvCxnSpPr>
        <p:spPr>
          <a:xfrm flipV="1">
            <a:off x="3709214" y="3277428"/>
            <a:ext cx="5059944" cy="2310685"/>
          </a:xfrm>
          <a:prstGeom prst="bentConnector3">
            <a:avLst>
              <a:gd name="adj1" fmla="val 8317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9247CD2-6940-419B-99AF-8E9E5A3998EE}"/>
              </a:ext>
            </a:extLst>
          </p:cNvPr>
          <p:cNvSpPr/>
          <p:nvPr/>
        </p:nvSpPr>
        <p:spPr>
          <a:xfrm>
            <a:off x="7851041" y="4514697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A66E01-DDAF-4F61-AFF2-F341E21CD8AE}"/>
              </a:ext>
            </a:extLst>
          </p:cNvPr>
          <p:cNvSpPr txBox="1"/>
          <p:nvPr/>
        </p:nvSpPr>
        <p:spPr>
          <a:xfrm>
            <a:off x="5749377" y="226568"/>
            <a:ext cx="6162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Architecture </a:t>
            </a:r>
            <a:r>
              <a:rPr lang="fr-FR" dirty="0" err="1"/>
              <a:t>proposal</a:t>
            </a:r>
            <a:r>
              <a:rPr lang="fr-FR" dirty="0"/>
              <a:t> 2</a:t>
            </a:r>
          </a:p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Third</a:t>
            </a:r>
            <a:r>
              <a:rPr lang="fr-FR" dirty="0"/>
              <a:t> Party </a:t>
            </a:r>
            <a:r>
              <a:rPr lang="fr-FR" dirty="0" err="1"/>
              <a:t>Synthetic</a:t>
            </a:r>
            <a:r>
              <a:rPr lang="fr-FR" dirty="0"/>
              <a:t> API to push test </a:t>
            </a:r>
            <a:r>
              <a:rPr lang="fr-FR" dirty="0" err="1"/>
              <a:t>results</a:t>
            </a:r>
            <a:r>
              <a:rPr lang="fr-FR" dirty="0"/>
              <a:t> to Dynatrace</a:t>
            </a: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99568E0-8F4A-4AE2-891C-0C542A1C0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7581" y="1873649"/>
            <a:ext cx="542925" cy="7143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4D6F09F-D6CA-4BF5-958B-EA9FF72616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44" y="1847737"/>
            <a:ext cx="530613" cy="530613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A56289-FDB2-4CFF-809D-0E4C3C12ECA0}"/>
              </a:ext>
            </a:extLst>
          </p:cNvPr>
          <p:cNvCxnSpPr>
            <a:cxnSpLocks/>
          </p:cNvCxnSpPr>
          <p:nvPr/>
        </p:nvCxnSpPr>
        <p:spPr>
          <a:xfrm>
            <a:off x="7497579" y="2284048"/>
            <a:ext cx="1223319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FA8AF13-C2BF-4752-ACB3-158F92B1A2D4}"/>
              </a:ext>
            </a:extLst>
          </p:cNvPr>
          <p:cNvSpPr/>
          <p:nvPr/>
        </p:nvSpPr>
        <p:spPr>
          <a:xfrm>
            <a:off x="6783307" y="3814307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B71A603-7B32-4588-A8A7-9390ABA839CA}"/>
              </a:ext>
            </a:extLst>
          </p:cNvPr>
          <p:cNvCxnSpPr>
            <a:cxnSpLocks/>
          </p:cNvCxnSpPr>
          <p:nvPr/>
        </p:nvCxnSpPr>
        <p:spPr>
          <a:xfrm flipH="1" flipV="1">
            <a:off x="3699748" y="1845414"/>
            <a:ext cx="2521988" cy="5564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0FD715B-B836-4FFF-BF3E-AD804D4BFD21}"/>
              </a:ext>
            </a:extLst>
          </p:cNvPr>
          <p:cNvSpPr/>
          <p:nvPr/>
        </p:nvSpPr>
        <p:spPr>
          <a:xfrm>
            <a:off x="4534830" y="1684332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r>
              <a:rPr lang="de-DE" kern="0" dirty="0">
                <a:solidFill>
                  <a:sysClr val="windowText" lastClr="000000"/>
                </a:solidFill>
              </a:rPr>
              <a:t> 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143D23-0ED0-4551-A4E2-48A910C267E2}"/>
              </a:ext>
            </a:extLst>
          </p:cNvPr>
          <p:cNvSpPr txBox="1"/>
          <p:nvPr/>
        </p:nvSpPr>
        <p:spPr>
          <a:xfrm>
            <a:off x="6279164" y="2613936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7AAE595-04B2-4425-9479-7D6A4D956A79}"/>
              </a:ext>
            </a:extLst>
          </p:cNvPr>
          <p:cNvCxnSpPr>
            <a:cxnSpLocks/>
          </p:cNvCxnSpPr>
          <p:nvPr/>
        </p:nvCxnSpPr>
        <p:spPr>
          <a:xfrm flipH="1">
            <a:off x="3633314" y="2588024"/>
            <a:ext cx="2600244" cy="10924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5AF82B6-90E7-4B2D-9096-65F188F8D7E3}"/>
              </a:ext>
            </a:extLst>
          </p:cNvPr>
          <p:cNvCxnSpPr>
            <a:cxnSpLocks/>
          </p:cNvCxnSpPr>
          <p:nvPr/>
        </p:nvCxnSpPr>
        <p:spPr>
          <a:xfrm flipH="1">
            <a:off x="3651240" y="2750608"/>
            <a:ext cx="2570496" cy="26459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62929A7-4147-416F-900D-0F96A6740EEF}"/>
              </a:ext>
            </a:extLst>
          </p:cNvPr>
          <p:cNvSpPr/>
          <p:nvPr/>
        </p:nvSpPr>
        <p:spPr>
          <a:xfrm>
            <a:off x="4243556" y="2764704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r>
              <a:rPr lang="de-DE" kern="0" dirty="0">
                <a:solidFill>
                  <a:sysClr val="windowText" lastClr="000000"/>
                </a:solidFill>
              </a:rPr>
              <a:t> 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1C90CBE-B826-4171-8197-D77DBF58DBD6}"/>
              </a:ext>
            </a:extLst>
          </p:cNvPr>
          <p:cNvSpPr/>
          <p:nvPr/>
        </p:nvSpPr>
        <p:spPr>
          <a:xfrm>
            <a:off x="4958227" y="3919804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endParaRPr lang="de-DE" kern="0" dirty="0">
              <a:solidFill>
                <a:sysClr val="windowText" lastClr="000000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A05B4E-58D9-4039-B09C-2EBA644A621C}"/>
              </a:ext>
            </a:extLst>
          </p:cNvPr>
          <p:cNvSpPr txBox="1"/>
          <p:nvPr/>
        </p:nvSpPr>
        <p:spPr>
          <a:xfrm>
            <a:off x="8720898" y="3429001"/>
            <a:ext cx="33663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The </a:t>
            </a:r>
            <a:r>
              <a:rPr lang="fr-FR" sz="1200" dirty="0" err="1"/>
              <a:t>whole</a:t>
            </a:r>
            <a:r>
              <a:rPr lang="fr-FR" sz="1200" dirty="0"/>
              <a:t> test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triggered</a:t>
            </a:r>
            <a:r>
              <a:rPr lang="fr-FR" sz="1200" dirty="0"/>
              <a:t> in </a:t>
            </a:r>
            <a:r>
              <a:rPr lang="fr-FR" sz="1200" dirty="0" err="1"/>
              <a:t>just</a:t>
            </a:r>
            <a:r>
              <a:rPr lang="fr-FR" sz="1200" dirty="0"/>
              <a:t> one </a:t>
            </a:r>
            <a:r>
              <a:rPr lang="fr-FR" sz="1200" dirty="0" err="1"/>
              <a:t>request</a:t>
            </a: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The </a:t>
            </a:r>
            <a:r>
              <a:rPr lang="fr-FR" sz="1200" dirty="0" err="1"/>
              <a:t>results</a:t>
            </a:r>
            <a:r>
              <a:rPr lang="fr-FR" sz="1200" dirty="0"/>
              <a:t> come back </a:t>
            </a:r>
            <a:r>
              <a:rPr lang="fr-FR" sz="1200" dirty="0" err="1"/>
              <a:t>later</a:t>
            </a:r>
            <a:r>
              <a:rPr lang="fr-FR" sz="1200" dirty="0"/>
              <a:t> (</a:t>
            </a:r>
            <a:r>
              <a:rPr lang="fr-FR" sz="1200" dirty="0" err="1"/>
              <a:t>when</a:t>
            </a:r>
            <a:r>
              <a:rPr lang="fr-FR" sz="1200" dirty="0"/>
              <a:t> the test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finished</a:t>
            </a:r>
            <a:r>
              <a:rPr lang="fr-FR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r>
              <a:rPr lang="fr-FR" sz="1200" dirty="0"/>
              <a:t>Pros </a:t>
            </a:r>
          </a:p>
          <a:p>
            <a:pPr lvl="1"/>
            <a:r>
              <a:rPr lang="fr-FR" sz="1200" dirty="0"/>
              <a:t>- No timeout </a:t>
            </a:r>
            <a:r>
              <a:rPr lang="fr-FR" sz="1200" dirty="0" err="1"/>
              <a:t>problem</a:t>
            </a:r>
            <a:r>
              <a:rPr lang="fr-FR" sz="1200" dirty="0"/>
              <a:t> </a:t>
            </a:r>
            <a:r>
              <a:rPr lang="fr-FR" sz="1200" dirty="0" err="1"/>
              <a:t>with</a:t>
            </a:r>
            <a:r>
              <a:rPr lang="fr-FR" sz="1200" dirty="0"/>
              <a:t> long running scripts/</a:t>
            </a:r>
            <a:r>
              <a:rPr lang="fr-FR" sz="1200" dirty="0" err="1"/>
              <a:t>steps</a:t>
            </a:r>
            <a:endParaRPr lang="fr-FR" sz="1200" dirty="0"/>
          </a:p>
          <a:p>
            <a:pPr lvl="1"/>
            <a:r>
              <a:rPr lang="fr-FR" sz="1200" dirty="0"/>
              <a:t>- </a:t>
            </a:r>
            <a:r>
              <a:rPr lang="fr-FR" sz="1200" dirty="0" err="1"/>
              <a:t>Third</a:t>
            </a:r>
            <a:r>
              <a:rPr lang="fr-FR" sz="1200" dirty="0"/>
              <a:t> party UI </a:t>
            </a:r>
            <a:r>
              <a:rPr lang="fr-FR" sz="1200" dirty="0" err="1"/>
              <a:t>provides</a:t>
            </a:r>
            <a:r>
              <a:rPr lang="fr-FR" sz="1200" dirty="0"/>
              <a:t> </a:t>
            </a:r>
            <a:r>
              <a:rPr lang="fr-FR" sz="1200" dirty="0" err="1"/>
              <a:t>link</a:t>
            </a:r>
            <a:r>
              <a:rPr lang="fr-FR" sz="1200" dirty="0"/>
              <a:t> to exécution </a:t>
            </a:r>
            <a:r>
              <a:rPr lang="fr-FR" sz="1200" dirty="0" err="1"/>
              <a:t>results</a:t>
            </a:r>
            <a:r>
              <a:rPr lang="fr-FR" sz="1200" dirty="0"/>
              <a:t> </a:t>
            </a:r>
            <a:r>
              <a:rPr lang="fr-FR" sz="1200" dirty="0" err="1"/>
              <a:t>provided</a:t>
            </a:r>
            <a:r>
              <a:rPr lang="fr-FR" sz="1200" dirty="0"/>
              <a:t> by the bridge</a:t>
            </a:r>
          </a:p>
          <a:p>
            <a:r>
              <a:rPr lang="fr-FR" sz="1200" dirty="0"/>
              <a:t>Cons</a:t>
            </a:r>
          </a:p>
          <a:p>
            <a:pPr lvl="1"/>
            <a:r>
              <a:rPr lang="fr-FR" sz="1200" dirty="0"/>
              <a:t>- 1 HTTP monitor for </a:t>
            </a:r>
            <a:r>
              <a:rPr lang="fr-FR" sz="1200" dirty="0" err="1"/>
              <a:t>scheduling</a:t>
            </a:r>
            <a:r>
              <a:rPr lang="fr-FR" sz="1200" dirty="0"/>
              <a:t> and 1 </a:t>
            </a:r>
            <a:r>
              <a:rPr lang="fr-FR" sz="1200" dirty="0" err="1"/>
              <a:t>third</a:t>
            </a:r>
            <a:r>
              <a:rPr lang="fr-FR" sz="1200" dirty="0"/>
              <a:t> party monitor for </a:t>
            </a:r>
            <a:r>
              <a:rPr lang="fr-FR" sz="1200" dirty="0" err="1"/>
              <a:t>results</a:t>
            </a:r>
            <a:endParaRPr lang="fr-FR" sz="1200" dirty="0"/>
          </a:p>
          <a:p>
            <a:pPr lvl="1"/>
            <a:r>
              <a:rPr lang="fr-FR" sz="1200" dirty="0"/>
              <a:t>- More ports to open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3" name="Picture 2" descr="TightVNC Home">
            <a:extLst>
              <a:ext uri="{FF2B5EF4-FFF2-40B4-BE49-F238E27FC236}">
                <a16:creationId xmlns:a16="http://schemas.microsoft.com/office/drawing/2014/main" id="{CFA7263D-3FED-4B94-B3F1-918602C35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03" y="562880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TightVNC Home">
            <a:extLst>
              <a:ext uri="{FF2B5EF4-FFF2-40B4-BE49-F238E27FC236}">
                <a16:creationId xmlns:a16="http://schemas.microsoft.com/office/drawing/2014/main" id="{03116195-D7B6-45DC-9A5E-C99D20D14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58" y="363554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6" descr="TightVNC Home">
            <a:extLst>
              <a:ext uri="{FF2B5EF4-FFF2-40B4-BE49-F238E27FC236}">
                <a16:creationId xmlns:a16="http://schemas.microsoft.com/office/drawing/2014/main" id="{0BAE562A-DC19-43FB-B9CC-B91C1399B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33" y="1520001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841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226</Words>
  <Application>Microsoft Office PowerPoint</Application>
  <PresentationFormat>Widescreen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Izac, Laurent</dc:creator>
  <cp:lastModifiedBy>Izac, Laurent</cp:lastModifiedBy>
  <cp:revision>3</cp:revision>
  <dcterms:created xsi:type="dcterms:W3CDTF">2021-12-09T21:20:46Z</dcterms:created>
  <dcterms:modified xsi:type="dcterms:W3CDTF">2021-12-17T20:30:06Z</dcterms:modified>
</cp:coreProperties>
</file>