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61C98-4F3D-4D1D-A3DD-F7848427C078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D6D7D5-65E2-4523-8601-7FE9FEA80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1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 HTTP monitor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trigger test </a:t>
            </a:r>
            <a:r>
              <a:rPr lang="fr-FR" dirty="0" err="1"/>
              <a:t>execution</a:t>
            </a:r>
            <a:r>
              <a:rPr lang="fr-FR" dirty="0"/>
              <a:t>. 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pass</a:t>
            </a:r>
            <a:r>
              <a:rPr lang="fr-FR" dirty="0"/>
              <a:t> all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to run the </a:t>
            </a:r>
            <a:r>
              <a:rPr lang="fr-FR" dirty="0" err="1"/>
              <a:t>whole</a:t>
            </a:r>
            <a:r>
              <a:rPr lang="fr-FR"/>
              <a:t> test at once </a:t>
            </a:r>
            <a:r>
              <a:rPr lang="fr-FR" dirty="0"/>
              <a:t>(all </a:t>
            </a:r>
            <a:r>
              <a:rPr lang="fr-FR" dirty="0" err="1"/>
              <a:t>steps</a:t>
            </a:r>
            <a:r>
              <a:rPr lang="fr-FR" dirty="0"/>
              <a:t>) and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for an </a:t>
            </a:r>
            <a:r>
              <a:rPr lang="fr-FR" dirty="0" err="1"/>
              <a:t>aknowledgment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bridge.</a:t>
            </a:r>
          </a:p>
          <a:p>
            <a:r>
              <a:rPr lang="fr-FR" dirty="0" err="1"/>
              <a:t>Thus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single </a:t>
            </a:r>
            <a:r>
              <a:rPr lang="fr-FR" dirty="0" err="1"/>
              <a:t>step</a:t>
            </a:r>
            <a:r>
              <a:rPr lang="fr-FR" dirty="0"/>
              <a:t> monitor, running fast.</a:t>
            </a:r>
          </a:p>
          <a:p>
            <a:endParaRPr lang="fr-FR" dirty="0"/>
          </a:p>
          <a:p>
            <a:r>
              <a:rPr lang="fr-FR" dirty="0"/>
              <a:t>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start the test, </a:t>
            </a:r>
            <a:r>
              <a:rPr lang="fr-FR" dirty="0" err="1"/>
              <a:t>chaining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locally</a:t>
            </a:r>
            <a:r>
              <a:rPr lang="fr-FR" dirty="0"/>
              <a:t>, </a:t>
            </a:r>
            <a:r>
              <a:rPr lang="fr-FR" dirty="0" err="1"/>
              <a:t>recording</a:t>
            </a:r>
            <a:r>
              <a:rPr lang="fr-FR" dirty="0"/>
              <a:t> start/stop times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and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. </a:t>
            </a:r>
            <a:r>
              <a:rPr lang="fr-FR" dirty="0" err="1"/>
              <a:t>When</a:t>
            </a:r>
            <a:r>
              <a:rPr lang="fr-FR" dirty="0"/>
              <a:t> the test stops (</a:t>
            </a:r>
            <a:r>
              <a:rPr lang="fr-FR" dirty="0" err="1"/>
              <a:t>either</a:t>
            </a:r>
            <a:r>
              <a:rPr lang="fr-FR" dirty="0"/>
              <a:t> </a:t>
            </a:r>
            <a:r>
              <a:rPr lang="fr-FR" dirty="0" err="1"/>
              <a:t>finished</a:t>
            </a:r>
            <a:r>
              <a:rPr lang="fr-FR" dirty="0"/>
              <a:t> ok or ko), the bridge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back the </a:t>
            </a:r>
            <a:r>
              <a:rPr lang="fr-FR" dirty="0" err="1"/>
              <a:t>results</a:t>
            </a:r>
            <a:r>
              <a:rPr lang="fr-FR" dirty="0"/>
              <a:t> as a </a:t>
            </a:r>
            <a:r>
              <a:rPr lang="fr-FR" dirty="0" err="1"/>
              <a:t>Third</a:t>
            </a:r>
            <a:r>
              <a:rPr lang="fr-FR" dirty="0"/>
              <a:t> Party monitor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07109-4E91-46F3-9A17-A25972377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7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86D-6178-4F93-B6A1-D18C71ED0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3E00-0B90-4067-B80E-E231FAB0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1CD7-1962-4849-A376-DD3F92E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782B-BAA8-405D-8757-699223D8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EB81-014E-4C9A-8276-6BCDDB0B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6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EBC-E39F-4386-8D0E-0DD03BB2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4DC76-7CB9-4FB9-A34C-47532F2F4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5155-41E8-451F-9E39-70810171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A646-580C-495D-8F74-B4A574E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1D09-5F6A-4271-9B7D-33D844D2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7BEA6-99EF-4C80-8B55-E55F767C7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D69CB-3FBB-4E76-A724-03DB0D6C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2D74-5CE4-4A66-8A30-F32246C6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F8AF-434F-4AC2-B43E-ACC1ADAC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25781-5925-43C0-9D24-F3E84BDD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635C-99E6-4588-BB34-35A7E06F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DCA0-5F6F-4372-9178-83CB73B30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C784-D87D-4790-BD2F-715766AA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957F-4813-47A6-8A14-4AA887EF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D9EE-6F76-4C4F-AE2A-DBFA79E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5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009-DFBA-4724-BFCB-0EF2AAF09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C104-2090-4C8B-A808-FB9336BD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07AF-9B78-445B-80F3-5AAC6535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027A-4B04-4EF6-9F88-368ADACF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9117-82AF-42A6-A9F6-455C41A9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40C-FF12-4E71-968F-10225E18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684B-BB68-4F7C-993C-3098B419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2CC97-B88C-478F-A92D-949A6FA7A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60FF-AC58-418B-BD96-C60A9A87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C50-332D-43E1-BC8B-227BA0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B32E6-C319-47CA-9064-0A9ED48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DF2A-602E-44B6-814A-914CC644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58AE-E410-415F-ACF8-72BE9078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5EF4B-0DF7-4D3F-8223-19240839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2DEF9-3821-4423-8712-F34711BA7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8EC71-D500-4BDE-8495-4C3BA77CC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010BD-D54D-40FC-B4D2-1BF048B8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FB94-1A94-4EF4-B28A-035C150A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95F57-69ED-4CED-B84E-693DF955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FF8C-0346-41FC-AFC4-E336A719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2500-1CC1-45EA-8964-91721F64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3E3DC-C31F-4675-948B-6E9C265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9158-E133-402D-BC38-6E66EBE8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66F85-8F1A-4CE6-A02E-FFA085D0C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6A2F-7D97-4990-BA3F-B31EFE9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7C1BD-DBEA-447F-AC93-EA428A6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E2CA-1F73-4868-B03D-3A10FDA5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81E5-304F-44BE-8A0F-FA2361B5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27ADD-4874-429D-BF1F-7D9369E1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809EC-5124-4050-95C5-6510BB2B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6F32-96AD-43B3-BECB-11BF8007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753A-6937-4BB1-9043-5DCE6E11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A4E7-A16B-4E05-89C0-B513ACB4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7F2AE-E875-4558-814A-CFB2EE950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1CE-5F90-49DF-8407-B23E2DD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C0777-BB2A-4E51-A79D-35B3D22C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777D-0AB1-48E2-BA37-52294FF9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42A8-1B0D-402B-A174-04D5491A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9202-EA82-47A4-AEB4-3BCD4A80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BAA41-6372-4343-917A-F1A1A3A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1B8EA-E76A-4C51-ACC3-DC0209C9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48AE-6E53-402B-8699-B7DEACF5B1AA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673E-3553-4D67-92A3-F70670322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470E-68B3-4D86-B087-969E5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C18E8-2495-459F-812B-6FE855B8A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iMan/SikuliX1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sikulix-2014.readthedocs.io/en/latest/to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tightvnc.com/download.php" TargetMode="External"/><Relationship Id="rId4" Type="http://schemas.openxmlformats.org/officeDocument/2006/relationships/hyperlink" Target="https://www.tightvnc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CC834F-25BA-4091-8F05-4BB1F0AF3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D9B9B-564B-4A61-B9BB-BAD3CCE32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776901" y="2367686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75947-4114-4AF5-91F4-A8BCAB825CD5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B6195-8971-4D63-A383-E37353BF029A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E7F443-E029-4E9D-B9B7-6503E2E0F15F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570A79B-0504-466A-8ECD-DB65BAE46B61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05E2D-A2A7-4612-93B3-5A60716F9C46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155B5DC-79DB-4D07-BF03-BBBCD9B27055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7240E14-CE7D-4114-8F69-72D9AC677D5D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4BD9E-E367-47B2-876C-81F9C319C5B3}"/>
              </a:ext>
            </a:extLst>
          </p:cNvPr>
          <p:cNvSpPr txBox="1"/>
          <p:nvPr/>
        </p:nvSpPr>
        <p:spPr>
          <a:xfrm>
            <a:off x="5772572" y="129416"/>
            <a:ext cx="467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</a:t>
            </a:r>
          </a:p>
          <a:p>
            <a:r>
              <a:rPr lang="fr-FR" dirty="0" err="1"/>
              <a:t>Using</a:t>
            </a:r>
            <a:r>
              <a:rPr lang="fr-FR" dirty="0"/>
              <a:t> HTTP Monitors to drive the test </a:t>
            </a:r>
            <a:r>
              <a:rPr lang="fr-FR" dirty="0" err="1"/>
              <a:t>execution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93756A-4177-4A73-9882-4AE2CDA62339}"/>
              </a:ext>
            </a:extLst>
          </p:cNvPr>
          <p:cNvSpPr txBox="1"/>
          <p:nvPr/>
        </p:nvSpPr>
        <p:spPr>
          <a:xfrm>
            <a:off x="8720898" y="3429001"/>
            <a:ext cx="336632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/>
              <a:t>Cons </a:t>
            </a:r>
          </a:p>
          <a:p>
            <a:endParaRPr lang="fr-FR" sz="1200" dirty="0"/>
          </a:p>
          <a:p>
            <a:r>
              <a:rPr lang="fr-FR" sz="1200" dirty="0"/>
              <a:t>-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r>
              <a:rPr lang="fr-FR" sz="1200" dirty="0"/>
              <a:t> (more </a:t>
            </a:r>
            <a:r>
              <a:rPr lang="fr-FR" sz="1200" dirty="0" err="1"/>
              <a:t>than</a:t>
            </a:r>
            <a:r>
              <a:rPr lang="fr-FR" sz="1200" dirty="0"/>
              <a:t> 1 mn)</a:t>
            </a:r>
          </a:p>
          <a:p>
            <a:r>
              <a:rPr lang="fr-FR" sz="1200" dirty="0"/>
              <a:t>- </a:t>
            </a:r>
            <a:r>
              <a:rPr lang="fr-FR" sz="1200" dirty="0" err="1"/>
              <a:t>Each</a:t>
            </a:r>
            <a:r>
              <a:rPr lang="fr-FR" sz="1200" dirty="0"/>
              <a:t> </a:t>
            </a:r>
            <a:r>
              <a:rPr lang="fr-FR" sz="1200" dirty="0" err="1"/>
              <a:t>step</a:t>
            </a:r>
            <a:r>
              <a:rPr lang="fr-FR" sz="1200" dirty="0"/>
              <a:t> has to </a:t>
            </a:r>
            <a:r>
              <a:rPr lang="fr-FR" sz="1200" dirty="0" err="1"/>
              <a:t>be</a:t>
            </a:r>
            <a:r>
              <a:rPr lang="fr-FR" sz="1200" dirty="0"/>
              <a:t> configure as a HTTP monitor </a:t>
            </a:r>
            <a:r>
              <a:rPr lang="fr-FR" sz="1200" dirty="0" err="1"/>
              <a:t>step</a:t>
            </a:r>
            <a:r>
              <a:rPr lang="fr-FR" sz="1200" dirty="0"/>
              <a:t> and a </a:t>
            </a:r>
            <a:r>
              <a:rPr lang="fr-FR" sz="1200" dirty="0" err="1"/>
              <a:t>SikuliX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137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7EA8-55DE-4C18-977F-89B9E32D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1F47-603A-4C6F-8718-B1287763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6624"/>
          </a:xfrm>
        </p:spPr>
        <p:txBody>
          <a:bodyPr/>
          <a:lstStyle/>
          <a:p>
            <a:r>
              <a:rPr lang="fr-FR" dirty="0">
                <a:hlinkClick r:id="rId2"/>
              </a:rPr>
              <a:t>Documentation</a:t>
            </a:r>
            <a:endParaRPr lang="fr-FR" dirty="0"/>
          </a:p>
          <a:p>
            <a:r>
              <a:rPr lang="fr-FR" dirty="0">
                <a:hlinkClick r:id="rId3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BA3D7A-FDB8-48C3-8DC3-5D69046C8C95}"/>
              </a:ext>
            </a:extLst>
          </p:cNvPr>
          <p:cNvSpPr txBox="1">
            <a:spLocks/>
          </p:cNvSpPr>
          <p:nvPr/>
        </p:nvSpPr>
        <p:spPr>
          <a:xfrm>
            <a:off x="838197" y="30506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TightVNC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F22B5-EB92-4CE9-9A0E-6DA548C6612C}"/>
              </a:ext>
            </a:extLst>
          </p:cNvPr>
          <p:cNvSpPr txBox="1">
            <a:spLocks/>
          </p:cNvSpPr>
          <p:nvPr/>
        </p:nvSpPr>
        <p:spPr>
          <a:xfrm>
            <a:off x="838197" y="4511160"/>
            <a:ext cx="10515600" cy="164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hlinkClick r:id="rId4"/>
              </a:rPr>
              <a:t>Documentation</a:t>
            </a:r>
            <a:endParaRPr lang="fr-FR" dirty="0"/>
          </a:p>
          <a:p>
            <a:r>
              <a:rPr lang="fr-FR" dirty="0">
                <a:hlinkClick r:id="rId5"/>
              </a:rPr>
              <a:t>Downloads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2F660A0B-6399-4930-8779-4DD61DCB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41" y="72310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ightVNC Home">
            <a:extLst>
              <a:ext uri="{FF2B5EF4-FFF2-40B4-BE49-F238E27FC236}">
                <a16:creationId xmlns:a16="http://schemas.microsoft.com/office/drawing/2014/main" id="{05AC6265-0E76-4945-BD8C-EC68DF554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03" y="3472249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7D5BFB1A-61C5-4980-8CE1-6AD8D909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157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assets.ruxitlabs.com/icons/png/blue/Icons_file_001_APMng_Server.png">
            <a:extLst>
              <a:ext uri="{FF2B5EF4-FFF2-40B4-BE49-F238E27FC236}">
                <a16:creationId xmlns:a16="http://schemas.microsoft.com/office/drawing/2014/main" id="{DF10C716-18C6-403A-95D2-A9AF9F500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650" y="1684332"/>
            <a:ext cx="903692" cy="9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F81B3-FB0B-4394-9C2C-840DCF518548}"/>
              </a:ext>
            </a:extLst>
          </p:cNvPr>
          <p:cNvSpPr txBox="1"/>
          <p:nvPr/>
        </p:nvSpPr>
        <p:spPr>
          <a:xfrm>
            <a:off x="8830509" y="2401912"/>
            <a:ext cx="1085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Server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26CC2-7201-415F-9AB9-6F7D5A288BF2}"/>
              </a:ext>
            </a:extLst>
          </p:cNvPr>
          <p:cNvCxnSpPr>
            <a:cxnSpLocks/>
          </p:cNvCxnSpPr>
          <p:nvPr/>
        </p:nvCxnSpPr>
        <p:spPr>
          <a:xfrm>
            <a:off x="3792232" y="1238320"/>
            <a:ext cx="4928666" cy="816073"/>
          </a:xfrm>
          <a:prstGeom prst="bentConnector3">
            <a:avLst>
              <a:gd name="adj1" fmla="val 8190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C207BE-56A4-4CC1-9609-90D276F72C60}"/>
              </a:ext>
            </a:extLst>
          </p:cNvPr>
          <p:cNvSpPr/>
          <p:nvPr/>
        </p:nvSpPr>
        <p:spPr>
          <a:xfrm>
            <a:off x="7839840" y="1179381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3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AB81A9DF-0FDA-4290-809F-6546E734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93302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177995-1B26-4111-87E8-67F838ABDBEB}"/>
              </a:ext>
            </a:extLst>
          </p:cNvPr>
          <p:cNvSpPr txBox="1"/>
          <p:nvPr/>
        </p:nvSpPr>
        <p:spPr>
          <a:xfrm>
            <a:off x="1692451" y="854220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006D6B-BEE2-4A8E-A24F-FECFF8904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1116580"/>
            <a:ext cx="729079" cy="31589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96BA604-E1DC-41FE-93B6-9F9138303675}"/>
              </a:ext>
            </a:extLst>
          </p:cNvPr>
          <p:cNvSpPr txBox="1"/>
          <p:nvPr/>
        </p:nvSpPr>
        <p:spPr>
          <a:xfrm>
            <a:off x="2487674" y="1429916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502B9-DE27-4014-9557-463A6BF014FA}"/>
              </a:ext>
            </a:extLst>
          </p:cNvPr>
          <p:cNvSpPr txBox="1"/>
          <p:nvPr/>
        </p:nvSpPr>
        <p:spPr>
          <a:xfrm>
            <a:off x="2637771" y="669554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2B71A4-61FF-4463-B580-A89535398DDA}"/>
              </a:ext>
            </a:extLst>
          </p:cNvPr>
          <p:cNvSpPr/>
          <p:nvPr/>
        </p:nvSpPr>
        <p:spPr>
          <a:xfrm>
            <a:off x="1572852" y="215726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 descr="Logo">
            <a:extLst>
              <a:ext uri="{FF2B5EF4-FFF2-40B4-BE49-F238E27FC236}">
                <a16:creationId xmlns:a16="http://schemas.microsoft.com/office/drawing/2014/main" id="{5E1201B0-7473-467C-A8BB-FEC36097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229677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C99827B9-9A5D-4FE7-957F-1AAE2D0E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2374356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13BCD90-9467-4BDB-B529-8EA8999E5F13}"/>
              </a:ext>
            </a:extLst>
          </p:cNvPr>
          <p:cNvSpPr txBox="1"/>
          <p:nvPr/>
        </p:nvSpPr>
        <p:spPr>
          <a:xfrm>
            <a:off x="1692451" y="2935274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0EDEF78-4B6C-411D-93FF-18D1ECBA27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3197634"/>
            <a:ext cx="729079" cy="31589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005FA4-F7C4-4A0C-B956-EE7615ECAF3D}"/>
              </a:ext>
            </a:extLst>
          </p:cNvPr>
          <p:cNvSpPr txBox="1"/>
          <p:nvPr/>
        </p:nvSpPr>
        <p:spPr>
          <a:xfrm>
            <a:off x="2487674" y="3510970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A89E18-B0A1-4D07-9D05-198CFA8DFE9A}"/>
              </a:ext>
            </a:extLst>
          </p:cNvPr>
          <p:cNvSpPr txBox="1"/>
          <p:nvPr/>
        </p:nvSpPr>
        <p:spPr>
          <a:xfrm>
            <a:off x="2637771" y="2750608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900709-F27B-4B0D-8058-8BCDBEE53FB2}"/>
              </a:ext>
            </a:extLst>
          </p:cNvPr>
          <p:cNvSpPr/>
          <p:nvPr/>
        </p:nvSpPr>
        <p:spPr>
          <a:xfrm>
            <a:off x="1572852" y="2296780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Logo">
            <a:extLst>
              <a:ext uri="{FF2B5EF4-FFF2-40B4-BE49-F238E27FC236}">
                <a16:creationId xmlns:a16="http://schemas.microsoft.com/office/drawing/2014/main" id="{941461E2-902F-4A79-A00B-8EC6D8867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68" y="437392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4" descr="http://assets.ruxitlabs.com/icons/png/green/Icons_file_001_Browser.png">
            <a:extLst>
              <a:ext uri="{FF2B5EF4-FFF2-40B4-BE49-F238E27FC236}">
                <a16:creationId xmlns:a16="http://schemas.microsoft.com/office/drawing/2014/main" id="{53811B6C-8D2E-4F5E-8F1B-0E7A851D5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98" y="4451499"/>
            <a:ext cx="678029" cy="67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5D324E1-ABDC-44B1-9199-06F46D34DCFC}"/>
              </a:ext>
            </a:extLst>
          </p:cNvPr>
          <p:cNvSpPr txBox="1"/>
          <p:nvPr/>
        </p:nvSpPr>
        <p:spPr>
          <a:xfrm>
            <a:off x="1692451" y="5012417"/>
            <a:ext cx="6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kern="0" dirty="0">
                <a:solidFill>
                  <a:srgbClr val="92D050">
                    <a:lumMod val="75000"/>
                  </a:srgbClr>
                </a:solidFill>
                <a:latin typeface="Calibri" panose="020F0502020204030204"/>
                <a:ea typeface=""/>
                <a:cs typeface=""/>
              </a:rPr>
              <a:t>Tested App</a:t>
            </a:r>
            <a:r>
              <a:rPr kumimoji="0" lang="de-AT" sz="1200" b="0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 UI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974104-5C12-47EE-9733-A10E7A17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1867" y="5274777"/>
            <a:ext cx="729079" cy="3158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532D77B-D984-4975-B405-A70357E427D8}"/>
              </a:ext>
            </a:extLst>
          </p:cNvPr>
          <p:cNvSpPr txBox="1"/>
          <p:nvPr/>
        </p:nvSpPr>
        <p:spPr>
          <a:xfrm>
            <a:off x="2487674" y="5588113"/>
            <a:ext cx="1037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bridge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DF427-27E7-4D7F-B4C1-8825FF1C9590}"/>
              </a:ext>
            </a:extLst>
          </p:cNvPr>
          <p:cNvSpPr txBox="1"/>
          <p:nvPr/>
        </p:nvSpPr>
        <p:spPr>
          <a:xfrm>
            <a:off x="2637771" y="4827751"/>
            <a:ext cx="77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Sikulix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A063A0-59BE-44F2-A9A8-48937C68E88E}"/>
              </a:ext>
            </a:extLst>
          </p:cNvPr>
          <p:cNvSpPr/>
          <p:nvPr/>
        </p:nvSpPr>
        <p:spPr>
          <a:xfrm>
            <a:off x="1572852" y="4373923"/>
            <a:ext cx="1952285" cy="20451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36D902-1004-400B-A510-A1169E694D94}"/>
              </a:ext>
            </a:extLst>
          </p:cNvPr>
          <p:cNvSpPr txBox="1"/>
          <p:nvPr/>
        </p:nvSpPr>
        <p:spPr>
          <a:xfrm>
            <a:off x="881449" y="1272746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1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93BC03-AEAB-41C9-9561-70BAB2F046DC}"/>
              </a:ext>
            </a:extLst>
          </p:cNvPr>
          <p:cNvSpPr txBox="1"/>
          <p:nvPr/>
        </p:nvSpPr>
        <p:spPr>
          <a:xfrm>
            <a:off x="859625" y="314711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2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D4DEB-596B-4BDA-8A92-872828C8B7DE}"/>
              </a:ext>
            </a:extLst>
          </p:cNvPr>
          <p:cNvSpPr txBox="1"/>
          <p:nvPr/>
        </p:nvSpPr>
        <p:spPr>
          <a:xfrm>
            <a:off x="930491" y="510475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PC 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B74A9D-5540-4147-A1BE-C06BE792602A}"/>
              </a:ext>
            </a:extLst>
          </p:cNvPr>
          <p:cNvCxnSpPr>
            <a:cxnSpLocks/>
          </p:cNvCxnSpPr>
          <p:nvPr/>
        </p:nvCxnSpPr>
        <p:spPr>
          <a:xfrm flipV="1">
            <a:off x="3712346" y="2983310"/>
            <a:ext cx="5056812" cy="725322"/>
          </a:xfrm>
          <a:prstGeom prst="bentConnector3">
            <a:avLst>
              <a:gd name="adj1" fmla="val 7332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F14890E-9B8E-4A9A-92B9-B6E1C8C16940}"/>
              </a:ext>
            </a:extLst>
          </p:cNvPr>
          <p:cNvSpPr/>
          <p:nvPr/>
        </p:nvSpPr>
        <p:spPr>
          <a:xfrm>
            <a:off x="7650924" y="2376735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0442AC-81AF-4686-B703-38E6F1CE9DD2}"/>
              </a:ext>
            </a:extLst>
          </p:cNvPr>
          <p:cNvCxnSpPr>
            <a:cxnSpLocks/>
          </p:cNvCxnSpPr>
          <p:nvPr/>
        </p:nvCxnSpPr>
        <p:spPr>
          <a:xfrm flipV="1">
            <a:off x="3709214" y="3277428"/>
            <a:ext cx="5059944" cy="2310685"/>
          </a:xfrm>
          <a:prstGeom prst="bentConnector3">
            <a:avLst>
              <a:gd name="adj1" fmla="val 8317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9247CD2-6940-419B-99AF-8E9E5A3998EE}"/>
              </a:ext>
            </a:extLst>
          </p:cNvPr>
          <p:cNvSpPr/>
          <p:nvPr/>
        </p:nvSpPr>
        <p:spPr>
          <a:xfrm>
            <a:off x="7851041" y="451469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A66E01-DDAF-4F61-AFF2-F341E21CD8AE}"/>
              </a:ext>
            </a:extLst>
          </p:cNvPr>
          <p:cNvSpPr txBox="1"/>
          <p:nvPr/>
        </p:nvSpPr>
        <p:spPr>
          <a:xfrm>
            <a:off x="5749377" y="226568"/>
            <a:ext cx="6162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Architecture </a:t>
            </a:r>
            <a:r>
              <a:rPr lang="fr-FR" dirty="0" err="1"/>
              <a:t>proposal</a:t>
            </a:r>
            <a:r>
              <a:rPr lang="fr-FR" dirty="0"/>
              <a:t> 2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Synthetic</a:t>
            </a:r>
            <a:r>
              <a:rPr lang="fr-FR" dirty="0"/>
              <a:t> API to push test </a:t>
            </a:r>
            <a:r>
              <a:rPr lang="fr-FR" dirty="0" err="1"/>
              <a:t>results</a:t>
            </a:r>
            <a:r>
              <a:rPr lang="fr-FR" dirty="0"/>
              <a:t> to Dynatrace</a:t>
            </a:r>
          </a:p>
          <a:p>
            <a:r>
              <a:rPr lang="fr-FR" dirty="0" err="1"/>
              <a:t>Using</a:t>
            </a:r>
            <a:r>
              <a:rPr lang="fr-FR" dirty="0"/>
              <a:t> VNC to </a:t>
            </a:r>
            <a:r>
              <a:rPr lang="fr-FR" dirty="0" err="1"/>
              <a:t>remotely</a:t>
            </a:r>
            <a:r>
              <a:rPr lang="fr-FR" dirty="0"/>
              <a:t> </a:t>
            </a:r>
            <a:r>
              <a:rPr lang="fr-FR" dirty="0" err="1"/>
              <a:t>connect</a:t>
            </a:r>
            <a:r>
              <a:rPr lang="fr-FR" dirty="0"/>
              <a:t> to desktop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SikuliX</a:t>
            </a:r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99568E0-8F4A-4AE2-891C-0C542A1C0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7581" y="1873649"/>
            <a:ext cx="542925" cy="7143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4D6F09F-D6CA-4BF5-958B-EA9FF72616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244" y="1847737"/>
            <a:ext cx="530613" cy="5306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A56289-FDB2-4CFF-809D-0E4C3C12ECA0}"/>
              </a:ext>
            </a:extLst>
          </p:cNvPr>
          <p:cNvCxnSpPr>
            <a:cxnSpLocks/>
          </p:cNvCxnSpPr>
          <p:nvPr/>
        </p:nvCxnSpPr>
        <p:spPr>
          <a:xfrm>
            <a:off x="7497579" y="2284048"/>
            <a:ext cx="1223319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A8AF13-C2BF-4752-ACB3-158F92B1A2D4}"/>
              </a:ext>
            </a:extLst>
          </p:cNvPr>
          <p:cNvSpPr/>
          <p:nvPr/>
        </p:nvSpPr>
        <p:spPr>
          <a:xfrm>
            <a:off x="6783307" y="3814307"/>
            <a:ext cx="761065" cy="440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 443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71A603-7B32-4588-A8A7-9390ABA839CA}"/>
              </a:ext>
            </a:extLst>
          </p:cNvPr>
          <p:cNvCxnSpPr>
            <a:cxnSpLocks/>
          </p:cNvCxnSpPr>
          <p:nvPr/>
        </p:nvCxnSpPr>
        <p:spPr>
          <a:xfrm flipH="1" flipV="1">
            <a:off x="3699748" y="1845414"/>
            <a:ext cx="2521988" cy="556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0FD715B-B836-4FFF-BF3E-AD804D4BFD21}"/>
              </a:ext>
            </a:extLst>
          </p:cNvPr>
          <p:cNvSpPr/>
          <p:nvPr/>
        </p:nvSpPr>
        <p:spPr>
          <a:xfrm>
            <a:off x="4534830" y="1684332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43D23-0ED0-4551-A4E2-48A910C267E2}"/>
              </a:ext>
            </a:extLst>
          </p:cNvPr>
          <p:cNvSpPr txBox="1"/>
          <p:nvPr/>
        </p:nvSpPr>
        <p:spPr>
          <a:xfrm>
            <a:off x="6279164" y="2613936"/>
            <a:ext cx="1099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Dynatrace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Synthetic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>
                <a:ln>
                  <a:noFill/>
                </a:ln>
                <a:solidFill>
                  <a:srgbClr val="1496FF"/>
                </a:solidFill>
                <a:effectLst/>
                <a:uLnTx/>
                <a:uFillTx/>
                <a:latin typeface="Calibri" panose="020F0502020204030204"/>
                <a:ea typeface=""/>
                <a:cs typeface=""/>
              </a:rPr>
              <a:t>ActiveGate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AAE595-04B2-4425-9479-7D6A4D956A79}"/>
              </a:ext>
            </a:extLst>
          </p:cNvPr>
          <p:cNvCxnSpPr>
            <a:cxnSpLocks/>
          </p:cNvCxnSpPr>
          <p:nvPr/>
        </p:nvCxnSpPr>
        <p:spPr>
          <a:xfrm flipH="1">
            <a:off x="3633314" y="2588024"/>
            <a:ext cx="2600244" cy="109249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5AF82B6-90E7-4B2D-9096-65F188F8D7E3}"/>
              </a:ext>
            </a:extLst>
          </p:cNvPr>
          <p:cNvCxnSpPr>
            <a:cxnSpLocks/>
          </p:cNvCxnSpPr>
          <p:nvPr/>
        </p:nvCxnSpPr>
        <p:spPr>
          <a:xfrm flipH="1">
            <a:off x="3651240" y="2750608"/>
            <a:ext cx="2570496" cy="26459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929A7-4147-416F-900D-0F96A6740EEF}"/>
              </a:ext>
            </a:extLst>
          </p:cNvPr>
          <p:cNvSpPr/>
          <p:nvPr/>
        </p:nvSpPr>
        <p:spPr>
          <a:xfrm>
            <a:off x="4243556" y="27647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r>
              <a:rPr lang="de-DE" kern="0" dirty="0">
                <a:solidFill>
                  <a:sysClr val="windowText" lastClr="000000"/>
                </a:solidFill>
              </a:rPr>
              <a:t> 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90CBE-B826-4171-8197-D77DBF58DBD6}"/>
              </a:ext>
            </a:extLst>
          </p:cNvPr>
          <p:cNvSpPr/>
          <p:nvPr/>
        </p:nvSpPr>
        <p:spPr>
          <a:xfrm>
            <a:off x="4958227" y="3919804"/>
            <a:ext cx="846794" cy="264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</a:t>
            </a:r>
            <a:endParaRPr lang="de-DE" kern="0" dirty="0">
              <a:solidFill>
                <a:sysClr val="windowText" lastClr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5000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 descr="TightVNC Home">
            <a:extLst>
              <a:ext uri="{FF2B5EF4-FFF2-40B4-BE49-F238E27FC236}">
                <a16:creationId xmlns:a16="http://schemas.microsoft.com/office/drawing/2014/main" id="{CFA7263D-3FED-4B94-B3F1-918602C35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903" y="562880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TightVNC Home">
            <a:extLst>
              <a:ext uri="{FF2B5EF4-FFF2-40B4-BE49-F238E27FC236}">
                <a16:creationId xmlns:a16="http://schemas.microsoft.com/office/drawing/2014/main" id="{03116195-D7B6-45DC-9A5E-C99D20D1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558" y="3635548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6" descr="TightVNC Home">
            <a:extLst>
              <a:ext uri="{FF2B5EF4-FFF2-40B4-BE49-F238E27FC236}">
                <a16:creationId xmlns:a16="http://schemas.microsoft.com/office/drawing/2014/main" id="{0BAE562A-DC19-43FB-B9CC-B91C1399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33" y="1520001"/>
            <a:ext cx="440675" cy="44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BD3004C-E01B-49C7-AB89-C6FB33FE7F2D}"/>
              </a:ext>
            </a:extLst>
          </p:cNvPr>
          <p:cNvSpPr txBox="1"/>
          <p:nvPr/>
        </p:nvSpPr>
        <p:spPr>
          <a:xfrm>
            <a:off x="8720898" y="3429001"/>
            <a:ext cx="336632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whole</a:t>
            </a:r>
            <a:r>
              <a:rPr lang="fr-FR" sz="1200" dirty="0"/>
              <a:t>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triggered</a:t>
            </a:r>
            <a:r>
              <a:rPr lang="fr-FR" sz="1200" dirty="0"/>
              <a:t> in </a:t>
            </a:r>
            <a:r>
              <a:rPr lang="fr-FR" sz="1200" dirty="0" err="1"/>
              <a:t>just</a:t>
            </a:r>
            <a:r>
              <a:rPr lang="fr-FR" sz="1200" dirty="0"/>
              <a:t> one </a:t>
            </a:r>
            <a:r>
              <a:rPr lang="fr-FR" sz="1200" dirty="0" err="1"/>
              <a:t>request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The </a:t>
            </a:r>
            <a:r>
              <a:rPr lang="fr-FR" sz="1200" dirty="0" err="1"/>
              <a:t>results</a:t>
            </a:r>
            <a:r>
              <a:rPr lang="fr-FR" sz="1200" dirty="0"/>
              <a:t> come back </a:t>
            </a:r>
            <a:r>
              <a:rPr lang="fr-FR" sz="1200" dirty="0" err="1"/>
              <a:t>later</a:t>
            </a:r>
            <a:r>
              <a:rPr lang="fr-FR" sz="1200" dirty="0"/>
              <a:t> (</a:t>
            </a:r>
            <a:r>
              <a:rPr lang="fr-FR" sz="1200" dirty="0" err="1"/>
              <a:t>when</a:t>
            </a:r>
            <a:r>
              <a:rPr lang="fr-FR" sz="1200" dirty="0"/>
              <a:t> the test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finished</a:t>
            </a:r>
            <a:r>
              <a:rPr lang="fr-F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r>
              <a:rPr lang="fr-FR" sz="1200" dirty="0"/>
              <a:t>Pros 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timeout </a:t>
            </a:r>
            <a:r>
              <a:rPr lang="fr-FR" sz="1200" dirty="0" err="1"/>
              <a:t>problem</a:t>
            </a:r>
            <a:r>
              <a:rPr lang="fr-FR" sz="1200" dirty="0"/>
              <a:t> </a:t>
            </a:r>
            <a:r>
              <a:rPr lang="fr-FR" sz="1200" dirty="0" err="1"/>
              <a:t>with</a:t>
            </a:r>
            <a:r>
              <a:rPr lang="fr-FR" sz="1200" dirty="0"/>
              <a:t> long running scripts/</a:t>
            </a:r>
            <a:r>
              <a:rPr lang="fr-FR" sz="1200" dirty="0" err="1"/>
              <a:t>steps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- </a:t>
            </a:r>
            <a:r>
              <a:rPr lang="fr-FR" sz="1200" dirty="0" err="1"/>
              <a:t>Third</a:t>
            </a:r>
            <a:r>
              <a:rPr lang="fr-FR" sz="1200" dirty="0"/>
              <a:t> party UI </a:t>
            </a:r>
            <a:r>
              <a:rPr lang="fr-FR" sz="1200" dirty="0" err="1"/>
              <a:t>provides</a:t>
            </a:r>
            <a:r>
              <a:rPr lang="fr-FR" sz="1200" dirty="0"/>
              <a:t> </a:t>
            </a:r>
            <a:r>
              <a:rPr lang="fr-FR" sz="1200" dirty="0" err="1"/>
              <a:t>link</a:t>
            </a:r>
            <a:r>
              <a:rPr lang="fr-FR" sz="1200" dirty="0"/>
              <a:t> to exécution </a:t>
            </a:r>
            <a:r>
              <a:rPr lang="fr-FR" sz="1200" dirty="0" err="1"/>
              <a:t>results</a:t>
            </a:r>
            <a:r>
              <a:rPr lang="fr-FR" sz="1200" dirty="0"/>
              <a:t> </a:t>
            </a:r>
            <a:r>
              <a:rPr lang="fr-FR" sz="1200" dirty="0" err="1"/>
              <a:t>provided</a:t>
            </a:r>
            <a:r>
              <a:rPr lang="fr-FR" sz="1200" dirty="0"/>
              <a:t> by the bridge</a:t>
            </a:r>
          </a:p>
          <a:p>
            <a:pPr marL="171450" indent="-171450">
              <a:buFontTx/>
              <a:buChar char="-"/>
            </a:pPr>
            <a:r>
              <a:rPr lang="fr-FR" sz="1200" dirty="0" err="1"/>
              <a:t>SikuliX</a:t>
            </a:r>
            <a:r>
              <a:rPr lang="fr-FR" sz="1200" dirty="0"/>
              <a:t> can open and close </a:t>
            </a:r>
            <a:r>
              <a:rPr lang="fr-FR" sz="1200" dirty="0" err="1"/>
              <a:t>remote</a:t>
            </a:r>
            <a:r>
              <a:rPr lang="fr-FR" sz="1200" dirty="0"/>
              <a:t> session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No « black screen » </a:t>
            </a:r>
            <a:r>
              <a:rPr lang="fr-FR" sz="1200" dirty="0" err="1"/>
              <a:t>problem</a:t>
            </a:r>
            <a:endParaRPr lang="fr-FR" sz="1200" dirty="0"/>
          </a:p>
          <a:p>
            <a:r>
              <a:rPr lang="fr-FR" sz="1200" dirty="0"/>
              <a:t>Cons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1 HTTP monitor for </a:t>
            </a:r>
            <a:r>
              <a:rPr lang="fr-FR" sz="1200" dirty="0" err="1"/>
              <a:t>scheduling</a:t>
            </a:r>
            <a:r>
              <a:rPr lang="fr-FR" sz="1200" dirty="0"/>
              <a:t> and 1 </a:t>
            </a:r>
            <a:r>
              <a:rPr lang="fr-FR" sz="1200" dirty="0" err="1"/>
              <a:t>third</a:t>
            </a:r>
            <a:r>
              <a:rPr lang="fr-FR" sz="1200" dirty="0"/>
              <a:t> party monitor for </a:t>
            </a:r>
            <a:r>
              <a:rPr lang="fr-FR" sz="1200" dirty="0" err="1"/>
              <a:t>results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/>
              <a:t> More ports to open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462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332</Words>
  <Application>Microsoft Office PowerPoint</Application>
  <PresentationFormat>Widescreen</PresentationFormat>
  <Paragraphs>87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SikuliX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Izac, Laurent</dc:creator>
  <cp:lastModifiedBy>Izac, Laurent</cp:lastModifiedBy>
  <cp:revision>11</cp:revision>
  <dcterms:created xsi:type="dcterms:W3CDTF">2021-10-04T07:09:26Z</dcterms:created>
  <dcterms:modified xsi:type="dcterms:W3CDTF">2021-12-17T20:47:45Z</dcterms:modified>
</cp:coreProperties>
</file>