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2F8C-794A-43AB-87D0-858D6C4E2D9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04E-C9F6-4D19-8578-12FE6CD9B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78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2F8C-794A-43AB-87D0-858D6C4E2D9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04E-C9F6-4D19-8578-12FE6CD9B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46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2F8C-794A-43AB-87D0-858D6C4E2D9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04E-C9F6-4D19-8578-12FE6CD9B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6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2F8C-794A-43AB-87D0-858D6C4E2D9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04E-C9F6-4D19-8578-12FE6CD9B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2F8C-794A-43AB-87D0-858D6C4E2D9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04E-C9F6-4D19-8578-12FE6CD9B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05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2F8C-794A-43AB-87D0-858D6C4E2D9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04E-C9F6-4D19-8578-12FE6CD9B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05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2F8C-794A-43AB-87D0-858D6C4E2D9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04E-C9F6-4D19-8578-12FE6CD9B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2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2F8C-794A-43AB-87D0-858D6C4E2D9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04E-C9F6-4D19-8578-12FE6CD9B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49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2F8C-794A-43AB-87D0-858D6C4E2D9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04E-C9F6-4D19-8578-12FE6CD9B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0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2F8C-794A-43AB-87D0-858D6C4E2D9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04E-C9F6-4D19-8578-12FE6CD9B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68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2F8C-794A-43AB-87D0-858D6C4E2D9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04E-C9F6-4D19-8578-12FE6CD9B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25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2F8C-794A-43AB-87D0-858D6C4E2D9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B004E-C9F6-4D19-8578-12FE6CD9B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56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0" y="0"/>
            <a:ext cx="9144000" cy="69573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23525"/>
            <a:ext cx="2011715" cy="12050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64" y="2923525"/>
            <a:ext cx="1965154" cy="120090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42" y="1124744"/>
            <a:ext cx="1874510" cy="10801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42" y="5034902"/>
            <a:ext cx="1874511" cy="105839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33" y="1124744"/>
            <a:ext cx="1776332" cy="108012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437821" y="2923525"/>
            <a:ext cx="4320480" cy="120032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FASES CUSTOMIZÁVEIS</a:t>
            </a:r>
          </a:p>
          <a:p>
            <a:pPr algn="ctr"/>
            <a:r>
              <a:rPr lang="pt-BR" dirty="0" smtClean="0"/>
              <a:t>O professor escolhe quantas e quais das fases disponíveis serão inseridas neste espaço</a:t>
            </a:r>
            <a:endParaRPr lang="pt-BR" dirty="0"/>
          </a:p>
        </p:txBody>
      </p:sp>
      <p:sp>
        <p:nvSpPr>
          <p:cNvPr id="10" name="Seta para a direita 9"/>
          <p:cNvSpPr/>
          <p:nvPr/>
        </p:nvSpPr>
        <p:spPr>
          <a:xfrm>
            <a:off x="2121324" y="3523689"/>
            <a:ext cx="316497" cy="1933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6764447" y="3558637"/>
            <a:ext cx="278763" cy="1583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stCxn id="6" idx="3"/>
            <a:endCxn id="8" idx="1"/>
          </p:cNvCxnSpPr>
          <p:nvPr/>
        </p:nvCxnSpPr>
        <p:spPr>
          <a:xfrm>
            <a:off x="4139952" y="1664804"/>
            <a:ext cx="10263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4595367" y="1664804"/>
            <a:ext cx="2694" cy="12587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5166334" y="5034902"/>
            <a:ext cx="1776332" cy="105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>
            <a:stCxn id="7" idx="3"/>
            <a:endCxn id="19" idx="1"/>
          </p:cNvCxnSpPr>
          <p:nvPr/>
        </p:nvCxnSpPr>
        <p:spPr>
          <a:xfrm>
            <a:off x="4139953" y="5564099"/>
            <a:ext cx="10263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9" idx="2"/>
          </p:cNvCxnSpPr>
          <p:nvPr/>
        </p:nvCxnSpPr>
        <p:spPr>
          <a:xfrm flipH="1" flipV="1">
            <a:off x="4598061" y="4123854"/>
            <a:ext cx="19078" cy="14402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32" y="5034902"/>
            <a:ext cx="1776333" cy="10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8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0" y="0"/>
            <a:ext cx="9144000" cy="695739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621904" y="1700808"/>
            <a:ext cx="69127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Restaurante Universitário</a:t>
            </a:r>
          </a:p>
          <a:p>
            <a:r>
              <a:rPr lang="pt-BR" sz="1300" dirty="0" smtClean="0"/>
              <a:t>Ambiente voltado para familiarização dos controles.</a:t>
            </a:r>
          </a:p>
          <a:p>
            <a:r>
              <a:rPr lang="pt-BR" sz="1300" b="1" dirty="0" smtClean="0"/>
              <a:t>Possibilidades de áreas: </a:t>
            </a:r>
            <a:r>
              <a:rPr lang="pt-BR" sz="1300" dirty="0" smtClean="0"/>
              <a:t>--</a:t>
            </a:r>
          </a:p>
          <a:p>
            <a:r>
              <a:rPr lang="pt-BR" sz="1300" b="1" dirty="0" smtClean="0"/>
              <a:t>Guardião da porta:</a:t>
            </a:r>
            <a:r>
              <a:rPr lang="pt-BR" sz="1300" dirty="0" smtClean="0"/>
              <a:t> --</a:t>
            </a:r>
          </a:p>
          <a:p>
            <a:r>
              <a:rPr lang="pt-BR" sz="1300" b="1" dirty="0" smtClean="0"/>
              <a:t>Desafio:</a:t>
            </a:r>
            <a:r>
              <a:rPr lang="pt-BR" sz="1300" dirty="0" smtClean="0"/>
              <a:t> --</a:t>
            </a:r>
          </a:p>
          <a:p>
            <a:endParaRPr lang="pt-BR" sz="1400" dirty="0" smtClean="0"/>
          </a:p>
          <a:p>
            <a:r>
              <a:rPr lang="pt-BR" sz="1400" b="1" dirty="0" smtClean="0"/>
              <a:t>Sala final</a:t>
            </a:r>
          </a:p>
          <a:p>
            <a:r>
              <a:rPr lang="pt-BR" sz="1200" dirty="0" smtClean="0"/>
              <a:t>Ambiente voltado para teste de habilidades mecânicas e raciocínio rápido do jogador. É dividida em três partes</a:t>
            </a:r>
          </a:p>
          <a:p>
            <a:r>
              <a:rPr lang="pt-BR" sz="1200" b="1" dirty="0" smtClean="0"/>
              <a:t>Possibilidades de áreas: </a:t>
            </a:r>
            <a:r>
              <a:rPr lang="pt-BR" sz="1200" dirty="0" smtClean="0"/>
              <a:t>Todas</a:t>
            </a:r>
          </a:p>
          <a:p>
            <a:r>
              <a:rPr lang="pt-BR" sz="1200" b="1" dirty="0" smtClean="0"/>
              <a:t>Guardião </a:t>
            </a:r>
            <a:r>
              <a:rPr lang="pt-BR" sz="1200" b="1" dirty="0" smtClean="0"/>
              <a:t>da porta 01: </a:t>
            </a:r>
            <a:r>
              <a:rPr lang="pt-BR" sz="1200" dirty="0" smtClean="0"/>
              <a:t>--</a:t>
            </a:r>
          </a:p>
          <a:p>
            <a:r>
              <a:rPr lang="pt-BR" sz="1200" b="1" dirty="0" smtClean="0"/>
              <a:t>Desafio:</a:t>
            </a:r>
            <a:r>
              <a:rPr lang="pt-BR" sz="1200" dirty="0" smtClean="0"/>
              <a:t> Atravessar um campo minado sobre lava, acertando as respostas que compõe o caminho.</a:t>
            </a:r>
          </a:p>
          <a:p>
            <a:r>
              <a:rPr lang="pt-BR" sz="1200" b="1" dirty="0" smtClean="0"/>
              <a:t>Guardião </a:t>
            </a:r>
            <a:r>
              <a:rPr lang="pt-BR" sz="1200" b="1" dirty="0" smtClean="0"/>
              <a:t>da porta 02:</a:t>
            </a:r>
            <a:r>
              <a:rPr lang="pt-BR" sz="1200" dirty="0" smtClean="0"/>
              <a:t> --</a:t>
            </a:r>
          </a:p>
          <a:p>
            <a:r>
              <a:rPr lang="pt-BR" sz="1200" b="1" dirty="0" smtClean="0"/>
              <a:t>Desafio:</a:t>
            </a:r>
            <a:r>
              <a:rPr lang="pt-BR" sz="1200" dirty="0" smtClean="0"/>
              <a:t> Escolher a caixa correspondente a alternativa correta, estando elas sobre uma pista de gelo e o jogador sob efeitos mecânicos do jogo.</a:t>
            </a:r>
          </a:p>
          <a:p>
            <a:r>
              <a:rPr lang="pt-BR" sz="1200" b="1" dirty="0" smtClean="0"/>
              <a:t>Guardião </a:t>
            </a:r>
            <a:r>
              <a:rPr lang="pt-BR" sz="1200" b="1" dirty="0" smtClean="0"/>
              <a:t>da porta 03: </a:t>
            </a:r>
            <a:r>
              <a:rPr lang="pt-BR" sz="1200" dirty="0" smtClean="0"/>
              <a:t>--</a:t>
            </a:r>
          </a:p>
          <a:p>
            <a:r>
              <a:rPr lang="pt-BR" sz="1200" b="1" dirty="0" smtClean="0"/>
              <a:t>Desafio Final: </a:t>
            </a:r>
            <a:r>
              <a:rPr lang="pt-BR" sz="1200" dirty="0" smtClean="0"/>
              <a:t>Responder a uma prova e tirar média 6, cumprindo esta tarefa com um tempo determinado pelo jogo.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72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04" y="-6648"/>
            <a:ext cx="9144000" cy="695739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403648" y="1340768"/>
            <a:ext cx="7272808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Biblioteca</a:t>
            </a:r>
          </a:p>
          <a:p>
            <a:r>
              <a:rPr lang="pt-BR" sz="1200" dirty="0" smtClean="0"/>
              <a:t>Ambiente voltado para o teste do conhecimento teórico do jogador e sua capacidade de relacionar conteúdos. </a:t>
            </a:r>
          </a:p>
          <a:p>
            <a:r>
              <a:rPr lang="pt-BR" sz="1200" b="1" dirty="0" smtClean="0"/>
              <a:t>Possibilidades de áreas: </a:t>
            </a:r>
            <a:r>
              <a:rPr lang="pt-BR" sz="1200" dirty="0" smtClean="0"/>
              <a:t>Todas</a:t>
            </a:r>
          </a:p>
          <a:p>
            <a:r>
              <a:rPr lang="pt-BR" sz="1200" b="1" dirty="0" smtClean="0"/>
              <a:t>Guardião da porta:</a:t>
            </a:r>
            <a:r>
              <a:rPr lang="pt-BR" sz="1200" dirty="0" smtClean="0"/>
              <a:t> Gênio/Bibliotecário</a:t>
            </a:r>
          </a:p>
          <a:p>
            <a:r>
              <a:rPr lang="pt-BR" sz="1200" b="1" dirty="0" smtClean="0"/>
              <a:t>Desafio:</a:t>
            </a:r>
            <a:r>
              <a:rPr lang="pt-BR" sz="1200" dirty="0" smtClean="0"/>
              <a:t> Acertar o tema/assunto relacionado a palavra chave fornecida, errando o mínimo de chances possíveis.</a:t>
            </a:r>
          </a:p>
          <a:p>
            <a:endParaRPr lang="pt-BR" sz="1400" dirty="0"/>
          </a:p>
          <a:p>
            <a:r>
              <a:rPr lang="pt-BR" sz="1400" b="1" dirty="0" smtClean="0"/>
              <a:t>Campo</a:t>
            </a:r>
          </a:p>
          <a:p>
            <a:r>
              <a:rPr lang="pt-BR" sz="1200" dirty="0" smtClean="0"/>
              <a:t>Ambiente voltado para o teste de raciocínio em resolução de equações.</a:t>
            </a:r>
          </a:p>
          <a:p>
            <a:r>
              <a:rPr lang="pt-BR" sz="1200" b="1" dirty="0" smtClean="0"/>
              <a:t>Possibilidades de áreas: </a:t>
            </a:r>
            <a:r>
              <a:rPr lang="pt-BR" sz="1200" dirty="0" smtClean="0"/>
              <a:t>Cursos que contenham disciplinas com equações.</a:t>
            </a:r>
          </a:p>
          <a:p>
            <a:r>
              <a:rPr lang="pt-BR" sz="1200" b="1" dirty="0" smtClean="0"/>
              <a:t>Guardião da porta: </a:t>
            </a:r>
            <a:r>
              <a:rPr lang="pt-BR" sz="1200" dirty="0" smtClean="0"/>
              <a:t>Torcedores</a:t>
            </a:r>
          </a:p>
          <a:p>
            <a:r>
              <a:rPr lang="pt-BR" sz="1200" b="1" dirty="0" smtClean="0"/>
              <a:t>Desafio:</a:t>
            </a:r>
            <a:r>
              <a:rPr lang="pt-BR" sz="1200" dirty="0" smtClean="0"/>
              <a:t> Achar as coordenadas (resultado das duas equações fornecidas) para fazer um gol e a torcida liberar a porta.</a:t>
            </a:r>
          </a:p>
          <a:p>
            <a:endParaRPr lang="pt-BR" sz="1400" dirty="0" smtClean="0"/>
          </a:p>
          <a:p>
            <a:r>
              <a:rPr lang="pt-BR" sz="1400" b="1" dirty="0" smtClean="0"/>
              <a:t>Laboratório Tecnologia</a:t>
            </a:r>
          </a:p>
          <a:p>
            <a:r>
              <a:rPr lang="pt-BR" sz="1200" dirty="0" smtClean="0"/>
              <a:t>Ambiente voltado para tarefas relacionadas a internet e seus gêneros (links).</a:t>
            </a:r>
          </a:p>
          <a:p>
            <a:r>
              <a:rPr lang="pt-BR" sz="1200" b="1" dirty="0" smtClean="0"/>
              <a:t>Possibilidades de áreas: </a:t>
            </a:r>
            <a:r>
              <a:rPr lang="pt-BR" sz="1200" dirty="0" smtClean="0"/>
              <a:t>Todas</a:t>
            </a:r>
          </a:p>
          <a:p>
            <a:r>
              <a:rPr lang="pt-BR" sz="1200" b="1" dirty="0" smtClean="0"/>
              <a:t>Guardião da porta:</a:t>
            </a:r>
            <a:r>
              <a:rPr lang="pt-BR" sz="1200" dirty="0" smtClean="0"/>
              <a:t> Código</a:t>
            </a:r>
          </a:p>
          <a:p>
            <a:r>
              <a:rPr lang="pt-BR" sz="1200" b="1" dirty="0" smtClean="0"/>
              <a:t>Desafio:</a:t>
            </a:r>
            <a:r>
              <a:rPr lang="pt-BR" sz="1200" dirty="0" smtClean="0"/>
              <a:t> Encontrar as três partes do código que destrava a porta, cada uma em uma sequência do desafio proposto pelo professor.</a:t>
            </a:r>
          </a:p>
          <a:p>
            <a:endParaRPr lang="pt-BR" dirty="0" smtClean="0"/>
          </a:p>
          <a:p>
            <a:r>
              <a:rPr lang="pt-BR" sz="1400" b="1" dirty="0" smtClean="0"/>
              <a:t>Sala de artes</a:t>
            </a:r>
          </a:p>
          <a:p>
            <a:r>
              <a:rPr lang="pt-BR" sz="1200" dirty="0" smtClean="0"/>
              <a:t>Ambiente voltado para a área artística/audiovisual (links).</a:t>
            </a:r>
          </a:p>
          <a:p>
            <a:r>
              <a:rPr lang="pt-BR" sz="1200" b="1" dirty="0" smtClean="0"/>
              <a:t>Possibilidades de áreas:</a:t>
            </a:r>
            <a:r>
              <a:rPr lang="pt-BR" sz="1200" dirty="0" smtClean="0"/>
              <a:t> Cursos com produção visual ou sonora (Artes plásticas, artes visuais, música, produções audiovisual, design, publicidade e propaganda, arquitetura, cinema e etc..)</a:t>
            </a:r>
          </a:p>
          <a:p>
            <a:r>
              <a:rPr lang="pt-BR" sz="1200" b="1" dirty="0" smtClean="0"/>
              <a:t>Guardião da porta: </a:t>
            </a:r>
            <a:r>
              <a:rPr lang="pt-BR" sz="1200" dirty="0" smtClean="0"/>
              <a:t>Beethoven</a:t>
            </a:r>
          </a:p>
          <a:p>
            <a:r>
              <a:rPr lang="pt-BR" sz="1200" b="1" dirty="0" smtClean="0"/>
              <a:t>Desafio:</a:t>
            </a:r>
            <a:r>
              <a:rPr lang="pt-BR" sz="1200" dirty="0" smtClean="0"/>
              <a:t> Montar o quebra cabeça corretamente para que Beethoven libere a saída.</a:t>
            </a:r>
          </a:p>
          <a:p>
            <a:endParaRPr lang="pt-BR" sz="11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035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0" y="0"/>
            <a:ext cx="9144000" cy="6957392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42537"/>
              </p:ext>
            </p:extLst>
          </p:nvPr>
        </p:nvGraphicFramePr>
        <p:xfrm>
          <a:off x="1475656" y="1052736"/>
          <a:ext cx="7200800" cy="5455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0769"/>
                <a:gridCol w="4270031"/>
              </a:tblGrid>
              <a:tr h="446152">
                <a:tc gridSpan="2">
                  <a:txBody>
                    <a:bodyPr/>
                    <a:lstStyle/>
                    <a:p>
                      <a:r>
                        <a:rPr lang="pt-BR" sz="2800" dirty="0" smtClean="0"/>
                        <a:t>ESTRUTURA</a:t>
                      </a:r>
                      <a:endParaRPr lang="pt-BR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878562">
                <a:tc>
                  <a:txBody>
                    <a:bodyPr/>
                    <a:lstStyle/>
                    <a:p>
                      <a:r>
                        <a:rPr lang="pt-BR" dirty="0" smtClean="0"/>
                        <a:t>06 Salas: 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Duas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fixas</a:t>
                      </a:r>
                      <a:r>
                        <a:rPr lang="pt-BR" dirty="0" smtClean="0"/>
                        <a:t> e quatro </a:t>
                      </a:r>
                      <a:r>
                        <a:rPr lang="pt-BR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rotativas</a:t>
                      </a:r>
                      <a:endParaRPr lang="pt-BR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R.U.</a:t>
                      </a:r>
                    </a:p>
                    <a:p>
                      <a:r>
                        <a:rPr lang="pt-BR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Biblioteca/Tecnologia/Artes/Campo</a:t>
                      </a:r>
                    </a:p>
                    <a:p>
                      <a:r>
                        <a:rPr lang="pt-B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Sala Final</a:t>
                      </a:r>
                      <a:endParaRPr lang="pt-B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630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Narrativa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Aluno(a) perseguindo</a:t>
                      </a:r>
                      <a:r>
                        <a:rPr lang="pt-BR" baseline="0" dirty="0" smtClean="0"/>
                        <a:t> o diploma</a:t>
                      </a:r>
                      <a:endParaRPr lang="pt-BR" dirty="0"/>
                    </a:p>
                  </a:txBody>
                  <a:tcPr/>
                </a:tc>
              </a:tr>
              <a:tr h="356306">
                <a:tc>
                  <a:txBody>
                    <a:bodyPr/>
                    <a:lstStyle/>
                    <a:p>
                      <a:r>
                        <a:rPr lang="pt-BR" dirty="0" smtClean="0"/>
                        <a:t>Ambientação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Fantástica</a:t>
                      </a:r>
                      <a:endParaRPr lang="pt-BR" dirty="0"/>
                    </a:p>
                  </a:txBody>
                  <a:tcPr/>
                </a:tc>
              </a:tr>
              <a:tr h="356306">
                <a:tc>
                  <a:txBody>
                    <a:bodyPr/>
                    <a:lstStyle/>
                    <a:p>
                      <a:r>
                        <a:rPr lang="pt-BR" dirty="0" smtClean="0"/>
                        <a:t>Tom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Humor/Sátira </a:t>
                      </a:r>
                      <a:endParaRPr lang="pt-BR" dirty="0"/>
                    </a:p>
                  </a:txBody>
                  <a:tcPr/>
                </a:tc>
              </a:tr>
              <a:tr h="356306">
                <a:tc>
                  <a:txBody>
                    <a:bodyPr/>
                    <a:lstStyle/>
                    <a:p>
                      <a:r>
                        <a:rPr lang="pt-BR" dirty="0" smtClean="0"/>
                        <a:t>Estética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Esboço minimalista/Rabiscos</a:t>
                      </a:r>
                      <a:endParaRPr lang="pt-BR" dirty="0"/>
                    </a:p>
                  </a:txBody>
                  <a:tcPr/>
                </a:tc>
              </a:tr>
              <a:tr h="356306">
                <a:tc>
                  <a:txBody>
                    <a:bodyPr/>
                    <a:lstStyle/>
                    <a:p>
                      <a:r>
                        <a:rPr lang="pt-BR" dirty="0" smtClean="0"/>
                        <a:t>Perspectiva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Top</a:t>
                      </a:r>
                      <a:r>
                        <a:rPr lang="pt-BR" baseline="0" dirty="0" smtClean="0"/>
                        <a:t> Down </a:t>
                      </a:r>
                      <a:r>
                        <a:rPr lang="pt-BR" baseline="0" dirty="0" err="1" smtClean="0"/>
                        <a:t>View</a:t>
                      </a:r>
                      <a:endParaRPr lang="pt-BR" dirty="0"/>
                    </a:p>
                  </a:txBody>
                  <a:tcPr/>
                </a:tc>
              </a:tr>
              <a:tr h="356306">
                <a:tc>
                  <a:txBody>
                    <a:bodyPr/>
                    <a:lstStyle/>
                    <a:p>
                      <a:r>
                        <a:rPr lang="pt-BR" dirty="0" smtClean="0"/>
                        <a:t>Controles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WASD/Setas/Mouse</a:t>
                      </a:r>
                      <a:endParaRPr lang="pt-BR" dirty="0"/>
                    </a:p>
                  </a:txBody>
                  <a:tcPr/>
                </a:tc>
              </a:tr>
              <a:tr h="356306">
                <a:tc>
                  <a:txBody>
                    <a:bodyPr/>
                    <a:lstStyle/>
                    <a:p>
                      <a:r>
                        <a:rPr lang="pt-BR" dirty="0" smtClean="0"/>
                        <a:t>Desafios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Pergunta e Resposta</a:t>
                      </a:r>
                      <a:endParaRPr lang="pt-BR" dirty="0"/>
                    </a:p>
                  </a:txBody>
                  <a:tcPr/>
                </a:tc>
              </a:tr>
              <a:tr h="356306">
                <a:tc>
                  <a:txBody>
                    <a:bodyPr/>
                    <a:lstStyle/>
                    <a:p>
                      <a:r>
                        <a:rPr lang="pt-BR" dirty="0" smtClean="0"/>
                        <a:t>Paisagem</a:t>
                      </a:r>
                      <a:r>
                        <a:rPr lang="pt-BR" baseline="0" dirty="0" smtClean="0"/>
                        <a:t> sonora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 acordo com cada contexto</a:t>
                      </a:r>
                      <a:endParaRPr lang="pt-BR" dirty="0"/>
                    </a:p>
                  </a:txBody>
                  <a:tcPr/>
                </a:tc>
              </a:tr>
              <a:tr h="356306">
                <a:tc>
                  <a:txBody>
                    <a:bodyPr/>
                    <a:lstStyle/>
                    <a:p>
                      <a:r>
                        <a:rPr lang="pt-BR" dirty="0" smtClean="0"/>
                        <a:t>Tecnologia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Construct2/Photoshop/</a:t>
                      </a:r>
                      <a:r>
                        <a:rPr lang="pt-BR" baseline="0" dirty="0" err="1" smtClean="0"/>
                        <a:t>Audacity</a:t>
                      </a:r>
                      <a:r>
                        <a:rPr lang="pt-BR" baseline="0" dirty="0" smtClean="0"/>
                        <a:t>/</a:t>
                      </a:r>
                      <a:r>
                        <a:rPr lang="pt-BR" baseline="0" dirty="0" err="1" smtClean="0"/>
                        <a:t>Reason</a:t>
                      </a:r>
                      <a:endParaRPr lang="pt-BR" dirty="0"/>
                    </a:p>
                  </a:txBody>
                  <a:tcPr/>
                </a:tc>
              </a:tr>
              <a:tr h="356306">
                <a:tc>
                  <a:txBody>
                    <a:bodyPr/>
                    <a:lstStyle/>
                    <a:p>
                      <a:r>
                        <a:rPr lang="pt-BR" dirty="0" smtClean="0"/>
                        <a:t>Plataforma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PC/WEB/Mobile</a:t>
                      </a:r>
                      <a:endParaRPr lang="pt-BR" dirty="0"/>
                    </a:p>
                  </a:txBody>
                  <a:tcPr/>
                </a:tc>
              </a:tr>
              <a:tr h="356306">
                <a:tc>
                  <a:txBody>
                    <a:bodyPr/>
                    <a:lstStyle/>
                    <a:p>
                      <a:r>
                        <a:rPr lang="pt-BR" dirty="0" smtClean="0"/>
                        <a:t>Licença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Creative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Commons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15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695739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388120" y="980728"/>
            <a:ext cx="69127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sz="6600" b="1" dirty="0" smtClean="0">
                <a:latin typeface="Mesquite Std" pitchFamily="82" charset="0"/>
              </a:rPr>
              <a:t>Jogo x Jogador</a:t>
            </a:r>
            <a:endParaRPr lang="pt-BR" sz="6600" b="1" dirty="0" smtClean="0">
              <a:latin typeface="Mesquite Std" pitchFamily="82" charset="0"/>
            </a:endParaRP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Perda/Ganho</a:t>
            </a:r>
          </a:p>
          <a:p>
            <a:pPr marL="285750" indent="-285750">
              <a:buFontTx/>
              <a:buChar char="-"/>
            </a:pPr>
            <a:endParaRPr lang="pt-BR" sz="2000" dirty="0" smtClean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Checkpoint</a:t>
            </a:r>
          </a:p>
          <a:p>
            <a:pPr marL="285750" indent="-285750">
              <a:buFontTx/>
              <a:buChar char="-"/>
            </a:pPr>
            <a:endParaRPr lang="pt-BR" sz="2000" dirty="0" smtClean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Game </a:t>
            </a:r>
            <a:r>
              <a:rPr lang="pt-BR" sz="2000" dirty="0" smtClean="0"/>
              <a:t>Over</a:t>
            </a:r>
          </a:p>
          <a:p>
            <a:pPr marL="285750" indent="-285750">
              <a:buFontTx/>
              <a:buChar char="-"/>
            </a:pPr>
            <a:endParaRPr lang="pt-BR" sz="2000" dirty="0" smtClean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Tempo</a:t>
            </a:r>
          </a:p>
          <a:p>
            <a:pPr marL="285750" indent="-285750">
              <a:buFontTx/>
              <a:buChar char="-"/>
            </a:pPr>
            <a:endParaRPr lang="pt-BR" sz="2000" dirty="0" smtClean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Dicas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68" y="1700808"/>
            <a:ext cx="36724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32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417</Words>
  <Application>Microsoft Office PowerPoint</Application>
  <PresentationFormat>Apresentação na tela (4:3)</PresentationFormat>
  <Paragraphs>79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LOA</dc:creator>
  <cp:lastModifiedBy>LOA</cp:lastModifiedBy>
  <cp:revision>5</cp:revision>
  <dcterms:created xsi:type="dcterms:W3CDTF">2016-02-19T19:14:14Z</dcterms:created>
  <dcterms:modified xsi:type="dcterms:W3CDTF">2016-02-23T18:55:36Z</dcterms:modified>
</cp:coreProperties>
</file>