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2" r:id="rId4"/>
    <p:sldId id="259" r:id="rId5"/>
    <p:sldId id="260" r:id="rId6"/>
    <p:sldId id="256" r:id="rId7"/>
    <p:sldId id="257" r:id="rId8"/>
    <p:sldId id="261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3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71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5F304F-8947-4117-A4C8-20A72E39E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1" b="1"/>
          <a:stretch/>
        </p:blipFill>
        <p:spPr bwMode="auto">
          <a:xfrm>
            <a:off x="20" y="-3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4EB39-AC22-429F-9D52-C9D9B4C2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657108" cy="2832404"/>
          </a:xfrm>
        </p:spPr>
        <p:txBody>
          <a:bodyPr>
            <a:normAutofit/>
          </a:bodyPr>
          <a:lstStyle/>
          <a:p>
            <a:r>
              <a:rPr lang="es-CL" sz="4400">
                <a:solidFill>
                  <a:srgbClr val="FFFFFF"/>
                </a:solidFill>
              </a:rPr>
              <a:t>superaficionados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C77157-DEE2-46CC-B514-1D6CC94E4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442909"/>
            <a:ext cx="4122137" cy="1382358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Jocelyn Lobos</a:t>
            </a:r>
          </a:p>
        </p:txBody>
      </p:sp>
    </p:spTree>
    <p:extLst>
      <p:ext uri="{BB962C8B-B14F-4D97-AF65-F5344CB8AC3E}">
        <p14:creationId xmlns:p14="http://schemas.microsoft.com/office/powerpoint/2010/main" val="20650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00C9-BAF1-4E70-87E5-FD9C6C78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Extracción de Datos y 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02FC1-87E4-49C1-8E7D-C9FB82EF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L" dirty="0"/>
              <a:t>Inicie  extrayendo información de la pagina principal de superaficionados,</a:t>
            </a:r>
          </a:p>
          <a:p>
            <a:r>
              <a:rPr lang="es-CL" dirty="0"/>
              <a:t>Además de limpiar con </a:t>
            </a:r>
            <a:r>
              <a:rPr lang="es-CL" dirty="0" err="1"/>
              <a:t>gsub</a:t>
            </a:r>
            <a:r>
              <a:rPr lang="es-CL" dirty="0"/>
              <a:t> aquellos datos sucios.</a:t>
            </a:r>
          </a:p>
          <a:p>
            <a:r>
              <a:rPr lang="es-CL" dirty="0"/>
              <a:t>Utilice </a:t>
            </a:r>
            <a:r>
              <a:rPr lang="es-CL" dirty="0" err="1"/>
              <a:t>for</a:t>
            </a:r>
            <a:r>
              <a:rPr lang="es-CL" dirty="0"/>
              <a:t> para la extracción </a:t>
            </a:r>
            <a:br>
              <a:rPr lang="es-CL" dirty="0"/>
            </a:br>
            <a:r>
              <a:rPr lang="es-CL" dirty="0"/>
              <a:t>posteriormente fui extrayendo los datos de cada una de las sub paginas</a:t>
            </a:r>
          </a:p>
          <a:p>
            <a:r>
              <a:rPr lang="es-CL" dirty="0"/>
              <a:t>CINE</a:t>
            </a:r>
          </a:p>
          <a:p>
            <a:r>
              <a:rPr lang="es-CL" dirty="0"/>
              <a:t>SERIES</a:t>
            </a:r>
          </a:p>
          <a:p>
            <a:r>
              <a:rPr lang="es-CL" dirty="0"/>
              <a:t>COMICS</a:t>
            </a:r>
          </a:p>
          <a:p>
            <a:r>
              <a:rPr lang="es-CL" dirty="0"/>
              <a:t>ANIME</a:t>
            </a:r>
          </a:p>
          <a:p>
            <a:r>
              <a:rPr lang="es-CL" dirty="0"/>
              <a:t>JUEGOS</a:t>
            </a:r>
          </a:p>
          <a:p>
            <a:pPr marL="0" indent="0">
              <a:buNone/>
            </a:pPr>
            <a:r>
              <a:rPr lang="es-CL" dirty="0"/>
              <a:t>Además se intento realizar un Análisis de Texto el cual no pudo ser llevado a cabo dado la cantidad de datos </a:t>
            </a:r>
          </a:p>
          <a:p>
            <a:pPr marL="0" indent="0">
              <a:buNone/>
            </a:pPr>
            <a:r>
              <a:rPr lang="es-CL" dirty="0"/>
              <a:t>Y a que el comando no lo pude hacer correr para eliminar los datos de menor frecuencia,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1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FEFCE-E054-4A4E-82EB-3A6490C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Estadística Descriptiva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289F9-49C1-4686-A13E-A759B32B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Variables: </a:t>
            </a:r>
          </a:p>
          <a:p>
            <a:r>
              <a:rPr lang="es-CL" dirty="0"/>
              <a:t>ARTICULOSMASRECIENTES-</a:t>
            </a:r>
          </a:p>
          <a:p>
            <a:r>
              <a:rPr lang="es-CL" dirty="0"/>
              <a:t>ARTICULOSMASPOPULARES</a:t>
            </a:r>
          </a:p>
          <a:p>
            <a:r>
              <a:rPr lang="es-CL" dirty="0"/>
              <a:t>LINKSMASRECIENTE </a:t>
            </a:r>
          </a:p>
          <a:p>
            <a:r>
              <a:rPr lang="es-CL" dirty="0"/>
              <a:t>LINKSMASPOPULARES</a:t>
            </a:r>
          </a:p>
          <a:p>
            <a:r>
              <a:rPr lang="es-CL" dirty="0"/>
              <a:t>Estas variables fueron sacadas en cada una de las sub paginas , pero tuve problemas para la correcta realización  del Data </a:t>
            </a:r>
            <a:r>
              <a:rPr lang="es-CL" dirty="0" err="1"/>
              <a:t>Frame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116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92D2-48E5-4AB3-AF89-9272ED8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F9857A-EAEE-4BD6-BF0A-FDBC8B47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" r="32840" b="34258"/>
          <a:stretch/>
        </p:blipFill>
        <p:spPr>
          <a:xfrm>
            <a:off x="6095999" y="1198055"/>
            <a:ext cx="5743656" cy="522450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82F839-2160-4173-9666-915184E69465}"/>
              </a:ext>
            </a:extLst>
          </p:cNvPr>
          <p:cNvSpPr txBox="1"/>
          <p:nvPr/>
        </p:nvSpPr>
        <p:spPr>
          <a:xfrm>
            <a:off x="862529" y="1898249"/>
            <a:ext cx="4465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siguiente grafico podemos apreciar que las palabras con mayor cantidad de frecuencia dentro de los datos otorgados por los artículos mas recientes del cine, es Netflix esto puede ser debido a la gran cantidad de películas que a sacado al mercado en el ultimo periodo y el gran interés en el publico </a:t>
            </a:r>
            <a:r>
              <a:rPr lang="es-CL" dirty="0" err="1"/>
              <a:t>adolecente,además</a:t>
            </a:r>
            <a:r>
              <a:rPr lang="es-CL" dirty="0"/>
              <a:t> podemos encontrar la palabra Marvel ,y Saga:</a:t>
            </a:r>
          </a:p>
          <a:p>
            <a:r>
              <a:rPr lang="es-CL" dirty="0"/>
              <a:t>Esto se explica por la gran cantidad de fanáticos que poseen algunas sagas como Harry Potter, </a:t>
            </a:r>
            <a:r>
              <a:rPr lang="es-CL" dirty="0" err="1"/>
              <a:t>Avengers</a:t>
            </a:r>
            <a:r>
              <a:rPr lang="es-CL" dirty="0"/>
              <a:t> ,entre otras es por esto que </a:t>
            </a:r>
            <a:r>
              <a:rPr lang="es-CL" dirty="0" err="1"/>
              <a:t>SuperAficionados</a:t>
            </a:r>
            <a:r>
              <a:rPr lang="es-CL" dirty="0"/>
              <a:t> Proporciona mayor contenido en estar aristas ya que es lo mas solicitado por el publico en general.</a:t>
            </a:r>
          </a:p>
        </p:txBody>
      </p:sp>
    </p:spTree>
    <p:extLst>
      <p:ext uri="{BB962C8B-B14F-4D97-AF65-F5344CB8AC3E}">
        <p14:creationId xmlns:p14="http://schemas.microsoft.com/office/powerpoint/2010/main" val="34321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CAA1D-C21F-40E8-B13E-1D80CFE4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SERIES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5CE49-21C2-4629-A5AB-C8D279DD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pude adquirir información del table me fallo el código.</a:t>
            </a:r>
          </a:p>
        </p:txBody>
      </p:sp>
    </p:spTree>
    <p:extLst>
      <p:ext uri="{BB962C8B-B14F-4D97-AF65-F5344CB8AC3E}">
        <p14:creationId xmlns:p14="http://schemas.microsoft.com/office/powerpoint/2010/main" val="297873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7AC66-4813-4EA5-85AB-44E5D70A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746966" cy="2681618"/>
          </a:xfrm>
        </p:spPr>
        <p:txBody>
          <a:bodyPr>
            <a:normAutofit/>
          </a:bodyPr>
          <a:lstStyle/>
          <a:p>
            <a:r>
              <a:rPr lang="es-CL"/>
              <a:t>comics</a:t>
            </a:r>
            <a:br>
              <a:rPr lang="es-CL"/>
            </a:b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D6677-AD0A-43F4-BAD0-A6DF5254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873" y="2552948"/>
            <a:ext cx="4474028" cy="1752103"/>
          </a:xfrm>
        </p:spPr>
        <p:txBody>
          <a:bodyPr anchor="b">
            <a:normAutofit fontScale="85000" lnSpcReduction="10000"/>
          </a:bodyPr>
          <a:lstStyle/>
          <a:p>
            <a:r>
              <a:rPr lang="es-CL" dirty="0" err="1"/>
              <a:t>Aca</a:t>
            </a:r>
            <a:r>
              <a:rPr lang="es-CL" dirty="0"/>
              <a:t> en el análisis de texto destacan solo 2 palabras dentro de la mayoría que son Marvel y Universo ;Ambas palabras van de la mano ya que  el </a:t>
            </a:r>
            <a:r>
              <a:rPr lang="es-CL" dirty="0" err="1"/>
              <a:t>UniversoMarvel</a:t>
            </a:r>
            <a:r>
              <a:rPr lang="es-CL" dirty="0"/>
              <a:t> y sus distintas colecciones abarcan a un sinfín de </a:t>
            </a:r>
            <a:r>
              <a:rPr lang="es-CL" dirty="0" err="1"/>
              <a:t>personajes;Destacando</a:t>
            </a:r>
            <a:r>
              <a:rPr lang="es-CL" dirty="0"/>
              <a:t> que DC comics no es tan relevante dentro de Super Aficionados después de todo.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6A6CC7-AFD7-45FA-9D5F-7BC74684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62" b="33624"/>
          <a:stretch/>
        </p:blipFill>
        <p:spPr>
          <a:xfrm>
            <a:off x="6755824" y="1026224"/>
            <a:ext cx="5001276" cy="46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8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B12F48-BB20-48E3-8CFA-383F3CC2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24171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8C9EA-FA8A-4D4D-BEBA-2E6F9C25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ANIME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615F3-E665-4BCC-A394-2DC7A095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427" y="2787124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A </a:t>
            </a:r>
            <a:r>
              <a:rPr lang="en-US" sz="1400" dirty="0" err="1"/>
              <a:t>pesar</a:t>
            </a:r>
            <a:r>
              <a:rPr lang="en-US" sz="1400" dirty="0"/>
              <a:t> de no </a:t>
            </a:r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comprender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grafico</a:t>
            </a:r>
            <a:r>
              <a:rPr lang="en-US" sz="1400" dirty="0"/>
              <a:t> </a:t>
            </a:r>
            <a:r>
              <a:rPr lang="en-US" sz="1400" dirty="0" err="1"/>
              <a:t>obtenido</a:t>
            </a:r>
            <a:r>
              <a:rPr lang="en-US" sz="1400" dirty="0"/>
              <a:t> , por medio de un table</a:t>
            </a:r>
          </a:p>
          <a:p>
            <a:pPr algn="r">
              <a:lnSpc>
                <a:spcPct val="110000"/>
              </a:lnSpc>
            </a:pPr>
            <a:r>
              <a:rPr lang="en-US" sz="1400" dirty="0" err="1"/>
              <a:t>Pude</a:t>
            </a:r>
            <a:r>
              <a:rPr lang="en-US" sz="1400" dirty="0"/>
              <a:t> </a:t>
            </a:r>
            <a:r>
              <a:rPr lang="en-US" sz="1400" dirty="0" err="1"/>
              <a:t>realizar</a:t>
            </a:r>
            <a:r>
              <a:rPr lang="en-US" sz="1400" dirty="0"/>
              <a:t> un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aquellas</a:t>
            </a:r>
            <a:r>
              <a:rPr lang="en-US" sz="1400" dirty="0"/>
              <a:t> palabras que mas se </a:t>
            </a:r>
            <a:r>
              <a:rPr lang="en-US" sz="1400" dirty="0" err="1"/>
              <a:t>repitian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ultimo </a:t>
            </a:r>
            <a:r>
              <a:rPr lang="en-US" sz="1400" dirty="0" err="1"/>
              <a:t>contenido</a:t>
            </a:r>
            <a:r>
              <a:rPr lang="en-US" sz="1400" dirty="0"/>
              <a:t> </a:t>
            </a:r>
          </a:p>
          <a:p>
            <a:pPr algn="r">
              <a:lnSpc>
                <a:spcPct val="110000"/>
              </a:lnSpc>
            </a:pPr>
            <a:r>
              <a:rPr lang="en-US" sz="1400" dirty="0" err="1"/>
              <a:t>Publicado</a:t>
            </a:r>
            <a:r>
              <a:rPr lang="en-US" sz="1400" dirty="0"/>
              <a:t> </a:t>
            </a:r>
            <a:r>
              <a:rPr lang="en-US" sz="1400" dirty="0" err="1"/>
              <a:t>recientemente</a:t>
            </a:r>
            <a:r>
              <a:rPr lang="en-US" sz="1400" dirty="0"/>
              <a:t> ,</a:t>
            </a:r>
            <a:r>
              <a:rPr lang="en-US" sz="1400" dirty="0" err="1"/>
              <a:t>detacando</a:t>
            </a:r>
            <a:r>
              <a:rPr lang="en-US" sz="1400" dirty="0"/>
              <a:t> la Palabra </a:t>
            </a:r>
            <a:r>
              <a:rPr lang="en-US" sz="1400" dirty="0" err="1"/>
              <a:t>Yaiba,Naruto,Saske,Kyojin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 err="1"/>
              <a:t>Esto</a:t>
            </a:r>
            <a:r>
              <a:rPr lang="en-US" sz="1400" dirty="0"/>
              <a:t> </a:t>
            </a:r>
            <a:r>
              <a:rPr lang="en-US" sz="1400" dirty="0" err="1"/>
              <a:t>puede</a:t>
            </a:r>
            <a:r>
              <a:rPr lang="en-US" sz="1400" dirty="0"/>
              <a:t> ser dado a la </a:t>
            </a:r>
            <a:r>
              <a:rPr lang="en-US" sz="1400" dirty="0" err="1"/>
              <a:t>alta</a:t>
            </a:r>
            <a:r>
              <a:rPr lang="en-US" sz="1400" dirty="0"/>
              <a:t> </a:t>
            </a:r>
            <a:r>
              <a:rPr lang="en-US" sz="1400" dirty="0" err="1"/>
              <a:t>demanda</a:t>
            </a:r>
            <a:r>
              <a:rPr lang="en-US" sz="1400" dirty="0"/>
              <a:t> que </a:t>
            </a:r>
            <a:r>
              <a:rPr lang="en-US" sz="1400" dirty="0" err="1"/>
              <a:t>existe</a:t>
            </a:r>
            <a:r>
              <a:rPr lang="en-US" sz="1400" dirty="0"/>
              <a:t> por  </a:t>
            </a:r>
            <a:r>
              <a:rPr lang="en-US" sz="1400" dirty="0" err="1"/>
              <a:t>estos</a:t>
            </a:r>
            <a:r>
              <a:rPr lang="en-US" sz="1400" dirty="0"/>
              <a:t> </a:t>
            </a:r>
            <a:r>
              <a:rPr lang="en-US" sz="1400" dirty="0" err="1"/>
              <a:t>Animes</a:t>
            </a:r>
            <a:r>
              <a:rPr lang="en-US" sz="1400" dirty="0"/>
              <a:t>, Tanto por </a:t>
            </a:r>
            <a:r>
              <a:rPr lang="en-US" sz="1400" dirty="0" err="1"/>
              <a:t>elevado</a:t>
            </a:r>
            <a:r>
              <a:rPr lang="en-US" sz="1400" dirty="0"/>
              <a:t> </a:t>
            </a:r>
            <a:r>
              <a:rPr lang="en-US" sz="1400" dirty="0" err="1"/>
              <a:t>interés</a:t>
            </a:r>
            <a:r>
              <a:rPr lang="en-US" sz="1400" dirty="0"/>
              <a:t> por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articulo</a:t>
            </a:r>
            <a:r>
              <a:rPr lang="en-US" sz="1400" dirty="0"/>
              <a:t> </a:t>
            </a:r>
            <a:r>
              <a:rPr lang="en-US" sz="1400" dirty="0" err="1"/>
              <a:t>ya</a:t>
            </a:r>
            <a:r>
              <a:rPr lang="en-US" sz="1400" dirty="0"/>
              <a:t> que </a:t>
            </a:r>
            <a:r>
              <a:rPr lang="en-US" sz="1400" dirty="0" err="1"/>
              <a:t>contiene</a:t>
            </a:r>
            <a:r>
              <a:rPr lang="en-US" sz="1400" dirty="0"/>
              <a:t> una gran </a:t>
            </a:r>
            <a:r>
              <a:rPr lang="en-US" sz="1400" dirty="0" err="1"/>
              <a:t>cantidad</a:t>
            </a:r>
            <a:r>
              <a:rPr lang="en-US" sz="1400" dirty="0"/>
              <a:t> de aficionados ,</a:t>
            </a:r>
            <a:r>
              <a:rPr lang="en-US" sz="1400" dirty="0" err="1"/>
              <a:t>Shingeki</a:t>
            </a:r>
            <a:r>
              <a:rPr lang="en-US" sz="1400" dirty="0"/>
              <a:t> no </a:t>
            </a:r>
            <a:r>
              <a:rPr lang="en-US" sz="1400" dirty="0" err="1"/>
              <a:t>kyojin,no</a:t>
            </a:r>
            <a:r>
              <a:rPr lang="en-US" sz="1400" dirty="0"/>
              <a:t> </a:t>
            </a:r>
            <a:r>
              <a:rPr lang="en-US" sz="1400" dirty="0" err="1"/>
              <a:t>yaiba</a:t>
            </a:r>
            <a:r>
              <a:rPr lang="en-US" sz="1400" dirty="0"/>
              <a:t> y Naruto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todas</a:t>
            </a:r>
            <a:r>
              <a:rPr lang="en-US" sz="1400" dirty="0"/>
              <a:t> sus </a:t>
            </a:r>
            <a:r>
              <a:rPr lang="en-US" sz="1400" dirty="0" err="1"/>
              <a:t>versiones</a:t>
            </a:r>
            <a:r>
              <a:rPr lang="en-US" sz="1400" dirty="0"/>
              <a:t>.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DFC809-30AE-4156-AD59-81A6EE4264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7" b="3413"/>
          <a:stretch/>
        </p:blipFill>
        <p:spPr bwMode="auto">
          <a:xfrm>
            <a:off x="20" y="-3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4A316-6205-40E6-957A-0648B51F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5714999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Juegos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D9F4AE-A9C9-4746-828E-E51C10C537E3}"/>
              </a:ext>
            </a:extLst>
          </p:cNvPr>
          <p:cNvSpPr txBox="1"/>
          <p:nvPr/>
        </p:nvSpPr>
        <p:spPr>
          <a:xfrm>
            <a:off x="477147" y="3012925"/>
            <a:ext cx="37555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intentar analizar los textos de esta variable no pude filtrar de forma correcta pero al hacer un table puedo notar que la mayor frecuencia contiene la palabra </a:t>
            </a:r>
            <a:r>
              <a:rPr lang="es-CL" dirty="0" err="1"/>
              <a:t>Pokémon,Esto</a:t>
            </a:r>
            <a:r>
              <a:rPr lang="es-CL" dirty="0"/>
              <a:t> puede ser porque la mayor cantidad de lectores de la pagina prefiera Jugar este juego a los antiguos Clásicos ,Esto puede ser por que la pagina esta enfocada en otra generación adolescente.</a:t>
            </a:r>
          </a:p>
        </p:txBody>
      </p:sp>
    </p:spTree>
    <p:extLst>
      <p:ext uri="{BB962C8B-B14F-4D97-AF65-F5344CB8AC3E}">
        <p14:creationId xmlns:p14="http://schemas.microsoft.com/office/powerpoint/2010/main" val="160071581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A9"/>
      </a:accent1>
      <a:accent2>
        <a:srgbClr val="C417D5"/>
      </a:accent2>
      <a:accent3>
        <a:srgbClr val="8729E7"/>
      </a:accent3>
      <a:accent4>
        <a:srgbClr val="3528D8"/>
      </a:accent4>
      <a:accent5>
        <a:srgbClr val="296AE7"/>
      </a:accent5>
      <a:accent6>
        <a:srgbClr val="17A7D5"/>
      </a:accent6>
      <a:hlink>
        <a:srgbClr val="3F55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459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Walbaum Display</vt:lpstr>
      <vt:lpstr>RegattaVTI</vt:lpstr>
      <vt:lpstr>superaficionados</vt:lpstr>
      <vt:lpstr>Extracción de Datos y Limpieza</vt:lpstr>
      <vt:lpstr>Estadística Descriptiva</vt:lpstr>
      <vt:lpstr>CINE</vt:lpstr>
      <vt:lpstr>SERIES </vt:lpstr>
      <vt:lpstr>comics </vt:lpstr>
      <vt:lpstr>ANIME </vt:lpstr>
      <vt:lpstr>Juegos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superaficionados</dc:title>
  <dc:creator>Jocelyn Andrea Lobos Castro</dc:creator>
  <cp:lastModifiedBy>Jocelyn Andrea Lobos Castro</cp:lastModifiedBy>
  <cp:revision>2</cp:revision>
  <dcterms:created xsi:type="dcterms:W3CDTF">2021-12-24T21:30:30Z</dcterms:created>
  <dcterms:modified xsi:type="dcterms:W3CDTF">2021-12-25T08:41:25Z</dcterms:modified>
</cp:coreProperties>
</file>