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3E3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554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7334B1-03F7-413F-A913-91B462C099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369935-09A4-4C62-BBB1-295794693C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6FC320-2772-4171-83B6-D127C6BCA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BA733-C6A4-43ED-9EBA-363A4D968BF7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BB198A-D8BE-450B-9141-23F2EE355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1C7A7C-5771-48FD-8145-C35F6FA22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48E30-12EA-49F5-A521-59A87ACA2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833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318A55-E478-45A9-9920-4C0DBABEE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3627D5-CFC7-4CF6-BF9D-DD23D104F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E6AB71-7AD4-4649-8425-F87E427B8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BA733-C6A4-43ED-9EBA-363A4D968BF7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FD07BA-4822-4B26-A0C0-9E096EB7D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333A2F-F586-4BB2-AA9F-DFA3ACF71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48E30-12EA-49F5-A521-59A87ACA2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414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4E82C39-A8C2-4E7B-8BAE-12E24A479B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BF3F6E-E6A8-40ED-BDA3-9CC83612B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2157C1-9EC2-4FB7-8E1F-6C1D87572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BA733-C6A4-43ED-9EBA-363A4D968BF7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E498B6-88FE-4C71-BDD0-98B96A9EC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0DBE51-C77F-4F94-939F-C7868ADD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48E30-12EA-49F5-A521-59A87ACA2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192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E09E70-B522-4266-A0B0-85C40593E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20AA28-BE24-4A21-92F6-8F55B8FF9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D7B1CB-3023-4D37-BBD8-BC4336208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BA733-C6A4-43ED-9EBA-363A4D968BF7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2910D8-63A4-4F05-B185-94A7CE9AD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072E2-3717-4631-A32C-443370C47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48E30-12EA-49F5-A521-59A87ACA2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866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A45E6C-9A6A-4668-B39C-D33B86E60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BD80C6-5F4D-43BA-96CB-B1E7E66A7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DB4911-E7C7-4345-97B4-47F9549D7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BA733-C6A4-43ED-9EBA-363A4D968BF7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4D912D-DA00-4204-B4BE-7B79199D3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D5E48A-77E7-4186-85CB-C5992B7BB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48E30-12EA-49F5-A521-59A87ACA2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342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ADC64C-0687-4C36-B4A2-3343813A0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A7D0EC-AE48-4616-B37F-6262E29317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788318-2F36-4204-AB37-D85DF6C28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3A2F84-C206-4F49-8AFD-9B0DF1F05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BA733-C6A4-43ED-9EBA-363A4D968BF7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87A368-3FDD-4559-BFF4-0A105AD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9B0C13-5BA6-48F5-B6A7-66ADBD03A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48E30-12EA-49F5-A521-59A87ACA2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493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087571-876F-442C-8E6F-44FFF2997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1D3DDF-8350-4937-B62D-F22B5F621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3D6170-9199-450F-A0B6-DF4447EB6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DDA89D-5075-4810-AA6B-F6A3D7045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2D62DDF-02E3-4C2F-A28D-2CF47DE446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D13765E-D2AD-4610-AE41-79302BBC3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BA733-C6A4-43ED-9EBA-363A4D968BF7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B0EDB3-339C-49B8-9144-FE171C4C7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6B3838E-6A8C-4D85-8843-A3CDD960F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48E30-12EA-49F5-A521-59A87ACA2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719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227700-6F96-4ABA-B1A2-72DB933E9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C51B9CA-B48B-4948-8137-0CE99C85E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BA733-C6A4-43ED-9EBA-363A4D968BF7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35EC261-6A89-4D26-9E95-D90CF5C9B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753597C-588A-454D-919F-36F249D95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48E30-12EA-49F5-A521-59A87ACA2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2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EEBF6EA-05E0-41EF-AFB2-BA5183A64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BA733-C6A4-43ED-9EBA-363A4D968BF7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6B06B8-134B-4F6F-839D-199F0222C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FF80DB-956E-4EFF-8F2D-9FBC5720A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48E30-12EA-49F5-A521-59A87ACA2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527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7E4F6A-FAC3-4F16-89C0-DDF07344E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57E8FB-6F54-4D33-99E6-30EE3ED09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44EF93-508D-4260-9F71-EAFAD6380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28DBA9-2C51-4FC9-9B8D-A462CCDE5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BA733-C6A4-43ED-9EBA-363A4D968BF7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2AA77B-A037-4061-B291-778FD956D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35D9CE-32C2-4FA4-B9A5-A87D6AAD9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48E30-12EA-49F5-A521-59A87ACA2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308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31B3A7-38EB-4776-BE42-F849B43AE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E89B9D-5AE0-413B-8FC4-051F0738BA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1323AC-EDB4-4658-B77F-44EC772C0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EA02F5-DE7D-4A91-AD36-56853FE42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BA733-C6A4-43ED-9EBA-363A4D968BF7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ABBF28-834B-47CF-B6B1-4528FBD8D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838B81-07C8-4EC2-994C-1892122FE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48E30-12EA-49F5-A521-59A87ACA2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539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8F82E3-1D3F-465A-A2E4-37A9976DE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190212-D399-424E-84BE-18207B035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705CB5-1FB4-4704-897C-773EFED330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BA733-C6A4-43ED-9EBA-363A4D968BF7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A61A6B-D3BB-4221-BF49-4C5CF189A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E35284-0FB3-43C4-B9C0-299BA97101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48E30-12EA-49F5-A521-59A87ACA2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908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3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F7708273-9A08-4D0B-9801-55EF211A5927}"/>
              </a:ext>
            </a:extLst>
          </p:cNvPr>
          <p:cNvGrpSpPr/>
          <p:nvPr/>
        </p:nvGrpSpPr>
        <p:grpSpPr>
          <a:xfrm>
            <a:off x="1319645" y="386360"/>
            <a:ext cx="9552710" cy="4316268"/>
            <a:chOff x="1343890" y="1170132"/>
            <a:chExt cx="9552710" cy="4316268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AAD1A74B-7775-4F6E-B99B-A956DF310FDE}"/>
                </a:ext>
              </a:extLst>
            </p:cNvPr>
            <p:cNvSpPr/>
            <p:nvPr/>
          </p:nvSpPr>
          <p:spPr>
            <a:xfrm>
              <a:off x="1343890" y="1170132"/>
              <a:ext cx="9552710" cy="4316268"/>
            </a:xfrm>
            <a:prstGeom prst="roundRect">
              <a:avLst>
                <a:gd name="adj" fmla="val 1902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09993B1E-0B0D-4415-AC91-345CFAF396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704" t="14871" r="41505" b="17052"/>
            <a:stretch/>
          </p:blipFill>
          <p:spPr>
            <a:xfrm>
              <a:off x="1620980" y="1298719"/>
              <a:ext cx="5217102" cy="4059094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D9B66106-81C0-4579-92B0-462DCD4BAC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0121" t="15806" r="11427" b="17739"/>
            <a:stretch/>
          </p:blipFill>
          <p:spPr>
            <a:xfrm>
              <a:off x="7102105" y="1347065"/>
              <a:ext cx="3468915" cy="39624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2688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F7708273-9A08-4D0B-9801-55EF211A5927}"/>
              </a:ext>
            </a:extLst>
          </p:cNvPr>
          <p:cNvGrpSpPr/>
          <p:nvPr/>
        </p:nvGrpSpPr>
        <p:grpSpPr>
          <a:xfrm>
            <a:off x="1319645" y="386360"/>
            <a:ext cx="9552710" cy="4316268"/>
            <a:chOff x="1343890" y="1170132"/>
            <a:chExt cx="9552710" cy="4316268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AAD1A74B-7775-4F6E-B99B-A956DF310FDE}"/>
                </a:ext>
              </a:extLst>
            </p:cNvPr>
            <p:cNvSpPr/>
            <p:nvPr/>
          </p:nvSpPr>
          <p:spPr>
            <a:xfrm>
              <a:off x="1343890" y="1170132"/>
              <a:ext cx="9552710" cy="4316268"/>
            </a:xfrm>
            <a:prstGeom prst="roundRect">
              <a:avLst>
                <a:gd name="adj" fmla="val 1902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09993B1E-0B0D-4415-AC91-345CFAF396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704" t="14871" r="41505" b="17052"/>
            <a:stretch/>
          </p:blipFill>
          <p:spPr>
            <a:xfrm>
              <a:off x="1620980" y="1298719"/>
              <a:ext cx="5217102" cy="4059094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D9B66106-81C0-4579-92B0-462DCD4BAC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0121" t="15806" r="11427" b="17739"/>
            <a:stretch/>
          </p:blipFill>
          <p:spPr>
            <a:xfrm>
              <a:off x="7102105" y="1347065"/>
              <a:ext cx="3468915" cy="39624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7670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鸿昊 朱</dc:creator>
  <cp:lastModifiedBy>鸿昊 朱</cp:lastModifiedBy>
  <cp:revision>4</cp:revision>
  <dcterms:created xsi:type="dcterms:W3CDTF">2020-02-26T05:43:08Z</dcterms:created>
  <dcterms:modified xsi:type="dcterms:W3CDTF">2020-02-26T09:45:27Z</dcterms:modified>
</cp:coreProperties>
</file>