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D5"/>
    <a:srgbClr val="FF897A"/>
    <a:srgbClr val="F8594C"/>
    <a:srgbClr val="EB3B38"/>
    <a:srgbClr val="C32526"/>
    <a:srgbClr val="911114"/>
    <a:srgbClr val="FF6A57"/>
    <a:srgbClr val="E83433"/>
    <a:srgbClr val="F6ACAE"/>
    <a:srgbClr val="EA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6BBB-9FEC-4062-8623-DEDA4AF4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E4F92-59EF-40BB-9D46-17E3A7B2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D7626-6472-4E72-B791-71A7F6D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C60E0-C27B-4CFF-92EA-A2EADF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E31AA-86F7-4483-B9E2-65019276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9AEA8-0198-4D96-BB39-76552C3D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0B413-E15F-4BA0-A88C-52880A48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31FDB-64DA-4B4B-81B3-4FA6A8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65AF2-5CF6-4B65-91FB-41C2E33E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99E60-8C9F-4301-917E-FCE6AD9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8E6E5-8574-4E82-AFB9-7473A8260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CBBF9-5125-4790-BCED-F66F1B3B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FB9F6-AA3F-49C7-8982-5B7A54D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452B0-AF76-4519-BBFD-ED85C22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96FE8-1A77-4AB1-BF87-AFF215DE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0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BF835-459B-4F1F-B556-B77F9C44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9A198-24DC-4C8B-AB5D-BE2D414C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6F0F3-FE0A-4877-BFC4-99433292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C9520-B523-4ABB-80E2-C20F8867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4EF1-D065-4B79-B2CB-C57F9709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F70D-CEB2-46FA-99C1-E8ABDA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E1CA9-A28F-4FE0-8D65-CA4D0B59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435FC-6FB3-4930-84A1-1CCAB4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FB9CF-0A57-4A98-98A4-8AADA0E5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4D076-6A13-4EE0-9984-581B980A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8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710C-F51E-47A6-A597-B30FBAB2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40177-C7F4-4E44-96B9-61D24E60D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CCD18-9CEB-4C59-8BDD-ECE46D66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8C97F-D250-482D-B9F4-1358B0DA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857E-EC2F-4072-AE7F-7D3586AF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4FD66-4A32-450E-9E9E-E0883FD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A083F-2802-4F4F-A394-E6C677F4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9ECD7-4DF1-4867-8F4A-9060B1D4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3743A-27CF-47A5-89BF-D2CB213C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CA5E0A-7222-4A7E-BA51-C36CD735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CE10D5-A68C-4BBC-BA08-769AAFFC1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0F614-D09F-4EC4-9FAE-48F2052E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AA6F43-D968-4E6A-841C-FA18C314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1121E-7C05-4CC7-9BB7-4B829F76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6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8F75-3234-43AA-9728-001A12BB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16D749-B91E-4D15-BC05-9ED70131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D33F4-16D3-4413-BC45-B8C6D3D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774E2E-59DA-40DA-9BB1-1F92DA66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975CF-8DFD-4D32-9506-B7EA6001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74F16-331A-4304-BE39-6EC39C31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8D5F4-525F-4CA6-B63C-E8F5745E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7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A6307-3BCC-431D-91BA-5E86C358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C62C6-0F35-4AB6-AC82-B888BC1E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1FBD5-AB40-4CEC-81D3-5D46417A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DF0BA-8F6A-4820-9DD9-F0D24024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F43C5-7CB6-4060-9172-AD04B4C9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324AC-75A1-4E60-9ED2-42CBCE9F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0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818-A1C2-43FE-B1DC-17C42CA7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1BB18-A433-4340-8FF6-1EC40E46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6FBBD-7546-482B-BF82-8B31C84C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1E327-7E44-499E-9C51-F60C2EAB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999F1-9AC2-4D96-90BD-FC904A85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79ED6-5443-4B47-8058-1A7157AA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5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62146-5569-41E3-8D6B-9B770A27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82569-F127-4CB0-928D-1D1F7161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A65B0-6399-4E99-ACF5-42719062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B439-5EDD-4303-8E70-44F606182CF9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0FDF-6493-4886-8711-2C9ABE5C7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9A5C6-4EA6-4C77-92B8-7DFFBF3C1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8967-192F-439D-B633-EB4C6DDA3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81F0B5-D521-42AB-87EB-3541C9AE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1" y="2229627"/>
            <a:ext cx="200000" cy="276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8D5544-2305-4B05-AFF8-E22EBC1B2338}"/>
              </a:ext>
            </a:extLst>
          </p:cNvPr>
          <p:cNvSpPr/>
          <p:nvPr/>
        </p:nvSpPr>
        <p:spPr>
          <a:xfrm>
            <a:off x="3649649" y="2302123"/>
            <a:ext cx="2600076" cy="731520"/>
          </a:xfrm>
          <a:prstGeom prst="rect">
            <a:avLst/>
          </a:prstGeom>
          <a:solidFill>
            <a:srgbClr val="9C183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040E85-DA4A-4EC8-B691-5FD2A7168815}"/>
              </a:ext>
            </a:extLst>
          </p:cNvPr>
          <p:cNvSpPr/>
          <p:nvPr/>
        </p:nvSpPr>
        <p:spPr>
          <a:xfrm>
            <a:off x="3649649" y="3033643"/>
            <a:ext cx="2600076" cy="731520"/>
          </a:xfrm>
          <a:prstGeom prst="rect">
            <a:avLst/>
          </a:prstGeom>
          <a:solidFill>
            <a:srgbClr val="C41E4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6CA976-33EA-4915-9EBA-0148936B5627}"/>
              </a:ext>
            </a:extLst>
          </p:cNvPr>
          <p:cNvSpPr/>
          <p:nvPr/>
        </p:nvSpPr>
        <p:spPr>
          <a:xfrm>
            <a:off x="3649649" y="3765163"/>
            <a:ext cx="2600076" cy="731520"/>
          </a:xfrm>
          <a:prstGeom prst="rect">
            <a:avLst/>
          </a:prstGeom>
          <a:solidFill>
            <a:srgbClr val="E242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1CA16E-1CC2-4B79-9852-0506693D44C9}"/>
              </a:ext>
            </a:extLst>
          </p:cNvPr>
          <p:cNvSpPr/>
          <p:nvPr/>
        </p:nvSpPr>
        <p:spPr>
          <a:xfrm>
            <a:off x="3649649" y="4484758"/>
            <a:ext cx="2600076" cy="731520"/>
          </a:xfrm>
          <a:prstGeom prst="rect">
            <a:avLst/>
          </a:prstGeom>
          <a:solidFill>
            <a:srgbClr val="ED879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AA89D2-2391-4EE4-AF66-2FCB15298ADB}"/>
              </a:ext>
            </a:extLst>
          </p:cNvPr>
          <p:cNvSpPr/>
          <p:nvPr/>
        </p:nvSpPr>
        <p:spPr>
          <a:xfrm>
            <a:off x="3649649" y="5216278"/>
            <a:ext cx="2600076" cy="731520"/>
          </a:xfrm>
          <a:prstGeom prst="rect">
            <a:avLst/>
          </a:prstGeom>
          <a:solidFill>
            <a:srgbClr val="F7CDD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1DF290-A762-48C3-B8E9-ADC939D583BE}"/>
              </a:ext>
            </a:extLst>
          </p:cNvPr>
          <p:cNvSpPr/>
          <p:nvPr/>
        </p:nvSpPr>
        <p:spPr>
          <a:xfrm>
            <a:off x="3649649" y="5947798"/>
            <a:ext cx="2600076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CC1FFE-9BB9-40F9-97E1-F3929F5957C5}"/>
              </a:ext>
            </a:extLst>
          </p:cNvPr>
          <p:cNvSpPr/>
          <p:nvPr/>
        </p:nvSpPr>
        <p:spPr>
          <a:xfrm>
            <a:off x="3649649" y="1570603"/>
            <a:ext cx="2600076" cy="731520"/>
          </a:xfrm>
          <a:prstGeom prst="rect">
            <a:avLst/>
          </a:prstGeom>
          <a:solidFill>
            <a:srgbClr val="84142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29DD8E-3219-473F-8EC2-D936735F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90" y="-109524"/>
            <a:ext cx="1923810" cy="2190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6C6F29C-3BAA-4729-B748-4A7F010EF306}"/>
              </a:ext>
            </a:extLst>
          </p:cNvPr>
          <p:cNvSpPr/>
          <p:nvPr/>
        </p:nvSpPr>
        <p:spPr>
          <a:xfrm>
            <a:off x="6646849" y="3033643"/>
            <a:ext cx="2600076" cy="731520"/>
          </a:xfrm>
          <a:prstGeom prst="rect">
            <a:avLst/>
          </a:prstGeom>
          <a:solidFill>
            <a:srgbClr val="FF090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6F24F3-C8AC-43C3-A482-FC1C64D4D221}"/>
              </a:ext>
            </a:extLst>
          </p:cNvPr>
          <p:cNvSpPr/>
          <p:nvPr/>
        </p:nvSpPr>
        <p:spPr>
          <a:xfrm>
            <a:off x="6646849" y="3765163"/>
            <a:ext cx="2600076" cy="731520"/>
          </a:xfrm>
          <a:prstGeom prst="rect">
            <a:avLst/>
          </a:prstGeom>
          <a:solidFill>
            <a:srgbClr val="FF515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E1E5F5-CB62-42A7-A6D4-C15B3EC615D6}"/>
              </a:ext>
            </a:extLst>
          </p:cNvPr>
          <p:cNvSpPr/>
          <p:nvPr/>
        </p:nvSpPr>
        <p:spPr>
          <a:xfrm>
            <a:off x="6646849" y="4496683"/>
            <a:ext cx="2600076" cy="731520"/>
          </a:xfrm>
          <a:prstGeom prst="rect">
            <a:avLst/>
          </a:prstGeom>
          <a:solidFill>
            <a:srgbClr val="FF797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C0052E-66A3-4DBD-B6C8-FF2D83D5373D}"/>
              </a:ext>
            </a:extLst>
          </p:cNvPr>
          <p:cNvSpPr/>
          <p:nvPr/>
        </p:nvSpPr>
        <p:spPr>
          <a:xfrm>
            <a:off x="6646849" y="5216278"/>
            <a:ext cx="2600076" cy="731520"/>
          </a:xfrm>
          <a:prstGeom prst="rect">
            <a:avLst/>
          </a:prstGeom>
          <a:solidFill>
            <a:srgbClr val="FFABA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7A0658-7921-4243-B24F-5E52ABA3DCB2}"/>
              </a:ext>
            </a:extLst>
          </p:cNvPr>
          <p:cNvSpPr/>
          <p:nvPr/>
        </p:nvSpPr>
        <p:spPr>
          <a:xfrm>
            <a:off x="6646849" y="2302123"/>
            <a:ext cx="2600076" cy="731520"/>
          </a:xfrm>
          <a:prstGeom prst="rect">
            <a:avLst/>
          </a:prstGeom>
          <a:solidFill>
            <a:srgbClr val="DA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3836D1-703D-4737-AC5E-16CFD6C0846D}"/>
              </a:ext>
            </a:extLst>
          </p:cNvPr>
          <p:cNvSpPr/>
          <p:nvPr/>
        </p:nvSpPr>
        <p:spPr>
          <a:xfrm>
            <a:off x="6646849" y="1570603"/>
            <a:ext cx="2600076" cy="731520"/>
          </a:xfrm>
          <a:prstGeom prst="rect">
            <a:avLst/>
          </a:prstGeom>
          <a:solidFill>
            <a:srgbClr val="A4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B70C607-AACC-4ED5-8C53-C7E9DF26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7" y="-495156"/>
            <a:ext cx="2761905" cy="113333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5CDE8C9-836E-4318-9523-8ECE03165460}"/>
              </a:ext>
            </a:extLst>
          </p:cNvPr>
          <p:cNvSpPr/>
          <p:nvPr/>
        </p:nvSpPr>
        <p:spPr>
          <a:xfrm>
            <a:off x="9591924" y="3753238"/>
            <a:ext cx="2600076" cy="731520"/>
          </a:xfrm>
          <a:prstGeom prst="rect">
            <a:avLst/>
          </a:prstGeom>
          <a:solidFill>
            <a:srgbClr val="FD5E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87F41E-9F3F-4C86-88CC-54042549B673}"/>
              </a:ext>
            </a:extLst>
          </p:cNvPr>
          <p:cNvSpPr/>
          <p:nvPr/>
        </p:nvSpPr>
        <p:spPr>
          <a:xfrm>
            <a:off x="9591924" y="4484758"/>
            <a:ext cx="2600076" cy="731520"/>
          </a:xfrm>
          <a:prstGeom prst="rect">
            <a:avLst/>
          </a:prstGeom>
          <a:solidFill>
            <a:srgbClr val="FE9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54B958-E77A-4239-A8DA-5033045BEE46}"/>
              </a:ext>
            </a:extLst>
          </p:cNvPr>
          <p:cNvSpPr/>
          <p:nvPr/>
        </p:nvSpPr>
        <p:spPr>
          <a:xfrm>
            <a:off x="9591924" y="5216278"/>
            <a:ext cx="2600076" cy="731520"/>
          </a:xfrm>
          <a:prstGeom prst="rect">
            <a:avLst/>
          </a:prstGeom>
          <a:solidFill>
            <a:srgbClr val="FEB6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84802F-2453-4A29-893F-368D003006A4}"/>
              </a:ext>
            </a:extLst>
          </p:cNvPr>
          <p:cNvSpPr/>
          <p:nvPr/>
        </p:nvSpPr>
        <p:spPr>
          <a:xfrm>
            <a:off x="9591924" y="3021718"/>
            <a:ext cx="2600076" cy="731520"/>
          </a:xfrm>
          <a:prstGeom prst="rect">
            <a:avLst/>
          </a:prstGeom>
          <a:solidFill>
            <a:srgbClr val="FC160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D5B5BD-E60B-487C-BFA3-8C0356B96F81}"/>
              </a:ext>
            </a:extLst>
          </p:cNvPr>
          <p:cNvSpPr/>
          <p:nvPr/>
        </p:nvSpPr>
        <p:spPr>
          <a:xfrm>
            <a:off x="9591924" y="2290198"/>
            <a:ext cx="2600076" cy="731520"/>
          </a:xfrm>
          <a:prstGeom prst="rect">
            <a:avLst/>
          </a:prstGeom>
          <a:solidFill>
            <a:srgbClr val="AE0E0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AB6A6-8BB0-4BDC-953E-945C525028D3}"/>
              </a:ext>
            </a:extLst>
          </p:cNvPr>
          <p:cNvSpPr/>
          <p:nvPr/>
        </p:nvSpPr>
        <p:spPr>
          <a:xfrm>
            <a:off x="9591924" y="1570603"/>
            <a:ext cx="2600076" cy="731520"/>
          </a:xfrm>
          <a:prstGeom prst="rect">
            <a:avLst/>
          </a:prstGeom>
          <a:solidFill>
            <a:srgbClr val="790A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8D5544-2305-4B05-AFF8-E22EBC1B2338}"/>
              </a:ext>
            </a:extLst>
          </p:cNvPr>
          <p:cNvSpPr/>
          <p:nvPr/>
        </p:nvSpPr>
        <p:spPr>
          <a:xfrm>
            <a:off x="1798762" y="2098923"/>
            <a:ext cx="2600076" cy="731520"/>
          </a:xfrm>
          <a:prstGeom prst="rect">
            <a:avLst/>
          </a:prstGeom>
          <a:solidFill>
            <a:srgbClr val="9C183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040E85-DA4A-4EC8-B691-5FD2A7168815}"/>
              </a:ext>
            </a:extLst>
          </p:cNvPr>
          <p:cNvSpPr/>
          <p:nvPr/>
        </p:nvSpPr>
        <p:spPr>
          <a:xfrm>
            <a:off x="1798762" y="2830443"/>
            <a:ext cx="2600076" cy="731520"/>
          </a:xfrm>
          <a:prstGeom prst="rect">
            <a:avLst/>
          </a:prstGeom>
          <a:solidFill>
            <a:srgbClr val="C41E4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6CA976-33EA-4915-9EBA-0148936B5627}"/>
              </a:ext>
            </a:extLst>
          </p:cNvPr>
          <p:cNvSpPr/>
          <p:nvPr/>
        </p:nvSpPr>
        <p:spPr>
          <a:xfrm>
            <a:off x="1798762" y="3561963"/>
            <a:ext cx="2600076" cy="731520"/>
          </a:xfrm>
          <a:prstGeom prst="rect">
            <a:avLst/>
          </a:prstGeom>
          <a:solidFill>
            <a:srgbClr val="E242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1CA16E-1CC2-4B79-9852-0506693D44C9}"/>
              </a:ext>
            </a:extLst>
          </p:cNvPr>
          <p:cNvSpPr/>
          <p:nvPr/>
        </p:nvSpPr>
        <p:spPr>
          <a:xfrm>
            <a:off x="1798762" y="4281558"/>
            <a:ext cx="2600076" cy="731520"/>
          </a:xfrm>
          <a:prstGeom prst="rect">
            <a:avLst/>
          </a:prstGeom>
          <a:solidFill>
            <a:srgbClr val="ED879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AA89D2-2391-4EE4-AF66-2FCB15298ADB}"/>
              </a:ext>
            </a:extLst>
          </p:cNvPr>
          <p:cNvSpPr/>
          <p:nvPr/>
        </p:nvSpPr>
        <p:spPr>
          <a:xfrm>
            <a:off x="1798762" y="5013078"/>
            <a:ext cx="2600076" cy="731520"/>
          </a:xfrm>
          <a:prstGeom prst="rect">
            <a:avLst/>
          </a:prstGeom>
          <a:solidFill>
            <a:srgbClr val="F7CDD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CC1FFE-9BB9-40F9-97E1-F3929F5957C5}"/>
              </a:ext>
            </a:extLst>
          </p:cNvPr>
          <p:cNvSpPr/>
          <p:nvPr/>
        </p:nvSpPr>
        <p:spPr>
          <a:xfrm>
            <a:off x="1798762" y="1367403"/>
            <a:ext cx="2600076" cy="731520"/>
          </a:xfrm>
          <a:prstGeom prst="rect">
            <a:avLst/>
          </a:prstGeom>
          <a:solidFill>
            <a:srgbClr val="84142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C6F29C-3BAA-4729-B748-4A7F010EF306}"/>
              </a:ext>
            </a:extLst>
          </p:cNvPr>
          <p:cNvSpPr/>
          <p:nvPr/>
        </p:nvSpPr>
        <p:spPr>
          <a:xfrm>
            <a:off x="4795962" y="2830443"/>
            <a:ext cx="2600076" cy="731520"/>
          </a:xfrm>
          <a:prstGeom prst="rect">
            <a:avLst/>
          </a:prstGeom>
          <a:solidFill>
            <a:srgbClr val="FF090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6F24F3-C8AC-43C3-A482-FC1C64D4D221}"/>
              </a:ext>
            </a:extLst>
          </p:cNvPr>
          <p:cNvSpPr/>
          <p:nvPr/>
        </p:nvSpPr>
        <p:spPr>
          <a:xfrm>
            <a:off x="4795962" y="3561963"/>
            <a:ext cx="2600076" cy="731520"/>
          </a:xfrm>
          <a:prstGeom prst="rect">
            <a:avLst/>
          </a:prstGeom>
          <a:solidFill>
            <a:srgbClr val="FF515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E1E5F5-CB62-42A7-A6D4-C15B3EC615D6}"/>
              </a:ext>
            </a:extLst>
          </p:cNvPr>
          <p:cNvSpPr/>
          <p:nvPr/>
        </p:nvSpPr>
        <p:spPr>
          <a:xfrm>
            <a:off x="4795962" y="4293483"/>
            <a:ext cx="2600076" cy="731520"/>
          </a:xfrm>
          <a:prstGeom prst="rect">
            <a:avLst/>
          </a:prstGeom>
          <a:solidFill>
            <a:srgbClr val="FF797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C0052E-66A3-4DBD-B6C8-FF2D83D5373D}"/>
              </a:ext>
            </a:extLst>
          </p:cNvPr>
          <p:cNvSpPr/>
          <p:nvPr/>
        </p:nvSpPr>
        <p:spPr>
          <a:xfrm>
            <a:off x="4795962" y="5013078"/>
            <a:ext cx="2600076" cy="731520"/>
          </a:xfrm>
          <a:prstGeom prst="rect">
            <a:avLst/>
          </a:prstGeom>
          <a:solidFill>
            <a:srgbClr val="FFABA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7A0658-7921-4243-B24F-5E52ABA3DCB2}"/>
              </a:ext>
            </a:extLst>
          </p:cNvPr>
          <p:cNvSpPr/>
          <p:nvPr/>
        </p:nvSpPr>
        <p:spPr>
          <a:xfrm>
            <a:off x="4795962" y="2098923"/>
            <a:ext cx="2600076" cy="731520"/>
          </a:xfrm>
          <a:prstGeom prst="rect">
            <a:avLst/>
          </a:prstGeom>
          <a:solidFill>
            <a:srgbClr val="DA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3836D1-703D-4737-AC5E-16CFD6C0846D}"/>
              </a:ext>
            </a:extLst>
          </p:cNvPr>
          <p:cNvSpPr/>
          <p:nvPr/>
        </p:nvSpPr>
        <p:spPr>
          <a:xfrm>
            <a:off x="4795962" y="1367403"/>
            <a:ext cx="2600076" cy="731520"/>
          </a:xfrm>
          <a:prstGeom prst="rect">
            <a:avLst/>
          </a:prstGeom>
          <a:solidFill>
            <a:srgbClr val="A4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CDE8C9-836E-4318-9523-8ECE03165460}"/>
              </a:ext>
            </a:extLst>
          </p:cNvPr>
          <p:cNvSpPr/>
          <p:nvPr/>
        </p:nvSpPr>
        <p:spPr>
          <a:xfrm>
            <a:off x="7741037" y="3550038"/>
            <a:ext cx="2600076" cy="731520"/>
          </a:xfrm>
          <a:prstGeom prst="rect">
            <a:avLst/>
          </a:prstGeom>
          <a:solidFill>
            <a:srgbClr val="FD5E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87F41E-9F3F-4C86-88CC-54042549B673}"/>
              </a:ext>
            </a:extLst>
          </p:cNvPr>
          <p:cNvSpPr/>
          <p:nvPr/>
        </p:nvSpPr>
        <p:spPr>
          <a:xfrm>
            <a:off x="7741037" y="4281558"/>
            <a:ext cx="2600076" cy="731520"/>
          </a:xfrm>
          <a:prstGeom prst="rect">
            <a:avLst/>
          </a:prstGeom>
          <a:solidFill>
            <a:srgbClr val="FE9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54B958-E77A-4239-A8DA-5033045BEE46}"/>
              </a:ext>
            </a:extLst>
          </p:cNvPr>
          <p:cNvSpPr/>
          <p:nvPr/>
        </p:nvSpPr>
        <p:spPr>
          <a:xfrm>
            <a:off x="7741037" y="5013078"/>
            <a:ext cx="2600076" cy="731520"/>
          </a:xfrm>
          <a:prstGeom prst="rect">
            <a:avLst/>
          </a:prstGeom>
          <a:solidFill>
            <a:srgbClr val="FEB6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84802F-2453-4A29-893F-368D003006A4}"/>
              </a:ext>
            </a:extLst>
          </p:cNvPr>
          <p:cNvSpPr/>
          <p:nvPr/>
        </p:nvSpPr>
        <p:spPr>
          <a:xfrm>
            <a:off x="7741037" y="2818518"/>
            <a:ext cx="2600076" cy="731520"/>
          </a:xfrm>
          <a:prstGeom prst="rect">
            <a:avLst/>
          </a:prstGeom>
          <a:solidFill>
            <a:srgbClr val="FC160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D5B5BD-E60B-487C-BFA3-8C0356B96F81}"/>
              </a:ext>
            </a:extLst>
          </p:cNvPr>
          <p:cNvSpPr/>
          <p:nvPr/>
        </p:nvSpPr>
        <p:spPr>
          <a:xfrm>
            <a:off x="7741037" y="2086998"/>
            <a:ext cx="2600076" cy="731520"/>
          </a:xfrm>
          <a:prstGeom prst="rect">
            <a:avLst/>
          </a:prstGeom>
          <a:solidFill>
            <a:srgbClr val="AE0E0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AB6A6-8BB0-4BDC-953E-945C525028D3}"/>
              </a:ext>
            </a:extLst>
          </p:cNvPr>
          <p:cNvSpPr/>
          <p:nvPr/>
        </p:nvSpPr>
        <p:spPr>
          <a:xfrm>
            <a:off x="7741037" y="1367403"/>
            <a:ext cx="2600076" cy="731520"/>
          </a:xfrm>
          <a:prstGeom prst="rect">
            <a:avLst/>
          </a:prstGeom>
          <a:solidFill>
            <a:srgbClr val="790A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8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8D5544-2305-4B05-AFF8-E22EBC1B2338}"/>
              </a:ext>
            </a:extLst>
          </p:cNvPr>
          <p:cNvSpPr/>
          <p:nvPr/>
        </p:nvSpPr>
        <p:spPr>
          <a:xfrm>
            <a:off x="387056" y="1977885"/>
            <a:ext cx="2600076" cy="731520"/>
          </a:xfrm>
          <a:prstGeom prst="rect">
            <a:avLst/>
          </a:prstGeom>
          <a:solidFill>
            <a:srgbClr val="9C183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040E85-DA4A-4EC8-B691-5FD2A7168815}"/>
              </a:ext>
            </a:extLst>
          </p:cNvPr>
          <p:cNvSpPr/>
          <p:nvPr/>
        </p:nvSpPr>
        <p:spPr>
          <a:xfrm>
            <a:off x="387056" y="2709405"/>
            <a:ext cx="2600076" cy="731520"/>
          </a:xfrm>
          <a:prstGeom prst="rect">
            <a:avLst/>
          </a:prstGeom>
          <a:solidFill>
            <a:srgbClr val="C41E4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6CA976-33EA-4915-9EBA-0148936B5627}"/>
              </a:ext>
            </a:extLst>
          </p:cNvPr>
          <p:cNvSpPr/>
          <p:nvPr/>
        </p:nvSpPr>
        <p:spPr>
          <a:xfrm>
            <a:off x="387056" y="3440925"/>
            <a:ext cx="2600076" cy="731520"/>
          </a:xfrm>
          <a:prstGeom prst="rect">
            <a:avLst/>
          </a:prstGeom>
          <a:solidFill>
            <a:srgbClr val="E2426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1CA16E-1CC2-4B79-9852-0506693D44C9}"/>
              </a:ext>
            </a:extLst>
          </p:cNvPr>
          <p:cNvSpPr/>
          <p:nvPr/>
        </p:nvSpPr>
        <p:spPr>
          <a:xfrm>
            <a:off x="387056" y="4160520"/>
            <a:ext cx="2600076" cy="731520"/>
          </a:xfrm>
          <a:prstGeom prst="rect">
            <a:avLst/>
          </a:prstGeom>
          <a:solidFill>
            <a:srgbClr val="ED879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AA89D2-2391-4EE4-AF66-2FCB15298ADB}"/>
              </a:ext>
            </a:extLst>
          </p:cNvPr>
          <p:cNvSpPr/>
          <p:nvPr/>
        </p:nvSpPr>
        <p:spPr>
          <a:xfrm>
            <a:off x="387056" y="4892040"/>
            <a:ext cx="2600076" cy="731520"/>
          </a:xfrm>
          <a:prstGeom prst="rect">
            <a:avLst/>
          </a:prstGeom>
          <a:solidFill>
            <a:srgbClr val="F7CDD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CC1FFE-9BB9-40F9-97E1-F3929F5957C5}"/>
              </a:ext>
            </a:extLst>
          </p:cNvPr>
          <p:cNvSpPr/>
          <p:nvPr/>
        </p:nvSpPr>
        <p:spPr>
          <a:xfrm>
            <a:off x="387056" y="1246365"/>
            <a:ext cx="2600076" cy="731520"/>
          </a:xfrm>
          <a:prstGeom prst="rect">
            <a:avLst/>
          </a:prstGeom>
          <a:solidFill>
            <a:srgbClr val="84142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C6F29C-3BAA-4729-B748-4A7F010EF306}"/>
              </a:ext>
            </a:extLst>
          </p:cNvPr>
          <p:cNvSpPr/>
          <p:nvPr/>
        </p:nvSpPr>
        <p:spPr>
          <a:xfrm>
            <a:off x="3384256" y="2709405"/>
            <a:ext cx="2600076" cy="731520"/>
          </a:xfrm>
          <a:prstGeom prst="rect">
            <a:avLst/>
          </a:prstGeom>
          <a:solidFill>
            <a:srgbClr val="FF090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6F24F3-C8AC-43C3-A482-FC1C64D4D221}"/>
              </a:ext>
            </a:extLst>
          </p:cNvPr>
          <p:cNvSpPr/>
          <p:nvPr/>
        </p:nvSpPr>
        <p:spPr>
          <a:xfrm>
            <a:off x="3384256" y="3440925"/>
            <a:ext cx="2600076" cy="731520"/>
          </a:xfrm>
          <a:prstGeom prst="rect">
            <a:avLst/>
          </a:prstGeom>
          <a:solidFill>
            <a:srgbClr val="FF515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E1E5F5-CB62-42A7-A6D4-C15B3EC615D6}"/>
              </a:ext>
            </a:extLst>
          </p:cNvPr>
          <p:cNvSpPr/>
          <p:nvPr/>
        </p:nvSpPr>
        <p:spPr>
          <a:xfrm>
            <a:off x="3384256" y="4172445"/>
            <a:ext cx="2600076" cy="731520"/>
          </a:xfrm>
          <a:prstGeom prst="rect">
            <a:avLst/>
          </a:prstGeom>
          <a:solidFill>
            <a:srgbClr val="FF797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C0052E-66A3-4DBD-B6C8-FF2D83D5373D}"/>
              </a:ext>
            </a:extLst>
          </p:cNvPr>
          <p:cNvSpPr/>
          <p:nvPr/>
        </p:nvSpPr>
        <p:spPr>
          <a:xfrm>
            <a:off x="3384256" y="4892040"/>
            <a:ext cx="2600076" cy="731520"/>
          </a:xfrm>
          <a:prstGeom prst="rect">
            <a:avLst/>
          </a:prstGeom>
          <a:solidFill>
            <a:srgbClr val="FFABA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7A0658-7921-4243-B24F-5E52ABA3DCB2}"/>
              </a:ext>
            </a:extLst>
          </p:cNvPr>
          <p:cNvSpPr/>
          <p:nvPr/>
        </p:nvSpPr>
        <p:spPr>
          <a:xfrm>
            <a:off x="3384256" y="1977885"/>
            <a:ext cx="2600076" cy="731520"/>
          </a:xfrm>
          <a:prstGeom prst="rect">
            <a:avLst/>
          </a:prstGeom>
          <a:solidFill>
            <a:srgbClr val="DA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3836D1-703D-4737-AC5E-16CFD6C0846D}"/>
              </a:ext>
            </a:extLst>
          </p:cNvPr>
          <p:cNvSpPr/>
          <p:nvPr/>
        </p:nvSpPr>
        <p:spPr>
          <a:xfrm>
            <a:off x="3384256" y="1246365"/>
            <a:ext cx="2600076" cy="731520"/>
          </a:xfrm>
          <a:prstGeom prst="rect">
            <a:avLst/>
          </a:prstGeom>
          <a:solidFill>
            <a:srgbClr val="A4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CDE8C9-836E-4318-9523-8ECE03165460}"/>
              </a:ext>
            </a:extLst>
          </p:cNvPr>
          <p:cNvSpPr/>
          <p:nvPr/>
        </p:nvSpPr>
        <p:spPr>
          <a:xfrm>
            <a:off x="6329331" y="3429000"/>
            <a:ext cx="2600076" cy="731520"/>
          </a:xfrm>
          <a:prstGeom prst="rect">
            <a:avLst/>
          </a:prstGeom>
          <a:solidFill>
            <a:srgbClr val="FD5E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87F41E-9F3F-4C86-88CC-54042549B673}"/>
              </a:ext>
            </a:extLst>
          </p:cNvPr>
          <p:cNvSpPr/>
          <p:nvPr/>
        </p:nvSpPr>
        <p:spPr>
          <a:xfrm>
            <a:off x="6329331" y="4160520"/>
            <a:ext cx="2600076" cy="731520"/>
          </a:xfrm>
          <a:prstGeom prst="rect">
            <a:avLst/>
          </a:prstGeom>
          <a:solidFill>
            <a:srgbClr val="FE92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54B958-E77A-4239-A8DA-5033045BEE46}"/>
              </a:ext>
            </a:extLst>
          </p:cNvPr>
          <p:cNvSpPr/>
          <p:nvPr/>
        </p:nvSpPr>
        <p:spPr>
          <a:xfrm>
            <a:off x="6329331" y="4892040"/>
            <a:ext cx="2600076" cy="731520"/>
          </a:xfrm>
          <a:prstGeom prst="rect">
            <a:avLst/>
          </a:prstGeom>
          <a:solidFill>
            <a:srgbClr val="FEB6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84802F-2453-4A29-893F-368D003006A4}"/>
              </a:ext>
            </a:extLst>
          </p:cNvPr>
          <p:cNvSpPr/>
          <p:nvPr/>
        </p:nvSpPr>
        <p:spPr>
          <a:xfrm>
            <a:off x="6329331" y="2697480"/>
            <a:ext cx="2600076" cy="731520"/>
          </a:xfrm>
          <a:prstGeom prst="rect">
            <a:avLst/>
          </a:prstGeom>
          <a:solidFill>
            <a:srgbClr val="FC160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D5B5BD-E60B-487C-BFA3-8C0356B96F81}"/>
              </a:ext>
            </a:extLst>
          </p:cNvPr>
          <p:cNvSpPr/>
          <p:nvPr/>
        </p:nvSpPr>
        <p:spPr>
          <a:xfrm>
            <a:off x="6329331" y="1965960"/>
            <a:ext cx="2600076" cy="731520"/>
          </a:xfrm>
          <a:prstGeom prst="rect">
            <a:avLst/>
          </a:prstGeom>
          <a:solidFill>
            <a:srgbClr val="AE0E0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AB6A6-8BB0-4BDC-953E-945C525028D3}"/>
              </a:ext>
            </a:extLst>
          </p:cNvPr>
          <p:cNvSpPr/>
          <p:nvPr/>
        </p:nvSpPr>
        <p:spPr>
          <a:xfrm>
            <a:off x="6329331" y="1246365"/>
            <a:ext cx="2600076" cy="731520"/>
          </a:xfrm>
          <a:prstGeom prst="rect">
            <a:avLst/>
          </a:prstGeom>
          <a:solidFill>
            <a:srgbClr val="790A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E24D26-9FC1-49B3-88DD-68A30C455B63}"/>
              </a:ext>
            </a:extLst>
          </p:cNvPr>
          <p:cNvSpPr/>
          <p:nvPr/>
        </p:nvSpPr>
        <p:spPr>
          <a:xfrm>
            <a:off x="9274406" y="3429000"/>
            <a:ext cx="2600076" cy="731520"/>
          </a:xfrm>
          <a:prstGeom prst="rect">
            <a:avLst/>
          </a:prstGeom>
          <a:solidFill>
            <a:srgbClr val="F859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2AE3B0-2215-4D87-94A4-24FC031F870C}"/>
              </a:ext>
            </a:extLst>
          </p:cNvPr>
          <p:cNvSpPr/>
          <p:nvPr/>
        </p:nvSpPr>
        <p:spPr>
          <a:xfrm>
            <a:off x="9274406" y="4160520"/>
            <a:ext cx="2600076" cy="731520"/>
          </a:xfrm>
          <a:prstGeom prst="rect">
            <a:avLst/>
          </a:prstGeom>
          <a:solidFill>
            <a:srgbClr val="FF897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098102-EA82-44EA-BFBC-D64020354BFF}"/>
              </a:ext>
            </a:extLst>
          </p:cNvPr>
          <p:cNvSpPr/>
          <p:nvPr/>
        </p:nvSpPr>
        <p:spPr>
          <a:xfrm>
            <a:off x="9274406" y="4892040"/>
            <a:ext cx="2600076" cy="731520"/>
          </a:xfrm>
          <a:prstGeom prst="rect">
            <a:avLst/>
          </a:prstGeom>
          <a:solidFill>
            <a:srgbClr val="FFDA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B4389D-1585-47A0-8D9D-E30894DD7DBA}"/>
              </a:ext>
            </a:extLst>
          </p:cNvPr>
          <p:cNvSpPr/>
          <p:nvPr/>
        </p:nvSpPr>
        <p:spPr>
          <a:xfrm>
            <a:off x="9274406" y="2697480"/>
            <a:ext cx="2600076" cy="731520"/>
          </a:xfrm>
          <a:prstGeom prst="rect">
            <a:avLst/>
          </a:prstGeom>
          <a:solidFill>
            <a:srgbClr val="EB3B3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BE23BD-5359-4CCF-BD3B-29F6933E0636}"/>
              </a:ext>
            </a:extLst>
          </p:cNvPr>
          <p:cNvSpPr/>
          <p:nvPr/>
        </p:nvSpPr>
        <p:spPr>
          <a:xfrm>
            <a:off x="9274406" y="1965960"/>
            <a:ext cx="2600076" cy="731520"/>
          </a:xfrm>
          <a:prstGeom prst="rect">
            <a:avLst/>
          </a:prstGeom>
          <a:solidFill>
            <a:srgbClr val="C3252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ACC25B-39E7-45E1-BD10-0345B7C0F28D}"/>
              </a:ext>
            </a:extLst>
          </p:cNvPr>
          <p:cNvSpPr/>
          <p:nvPr/>
        </p:nvSpPr>
        <p:spPr>
          <a:xfrm>
            <a:off x="9274406" y="1246365"/>
            <a:ext cx="2600076" cy="731520"/>
          </a:xfrm>
          <a:prstGeom prst="rect">
            <a:avLst/>
          </a:prstGeom>
          <a:solidFill>
            <a:srgbClr val="91111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886C6F-4BCB-4D13-B418-44D46541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07" y="-2293352"/>
            <a:ext cx="1476190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1E35C8-1449-4F21-A6AD-B1DE99DC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9" y="-2467428"/>
            <a:ext cx="1170256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A1AC65-B8AF-4216-A3C2-F9C7787D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0" y="4093000"/>
            <a:ext cx="11282445" cy="64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4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1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1E35C8-1449-4F21-A6AD-B1DE99DC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9" y="-2467428"/>
            <a:ext cx="1170256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A1AC65-B8AF-4216-A3C2-F9C7787D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0" y="4093000"/>
            <a:ext cx="11282445" cy="64035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7F331AC-74AE-4171-AE6A-4628FEB996BA}"/>
              </a:ext>
            </a:extLst>
          </p:cNvPr>
          <p:cNvSpPr/>
          <p:nvPr/>
        </p:nvSpPr>
        <p:spPr>
          <a:xfrm>
            <a:off x="533400" y="-1828800"/>
            <a:ext cx="6496050" cy="5921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5BE097-651A-4090-B163-171ADE65FC4B}"/>
              </a:ext>
            </a:extLst>
          </p:cNvPr>
          <p:cNvSpPr/>
          <p:nvPr/>
        </p:nvSpPr>
        <p:spPr>
          <a:xfrm>
            <a:off x="533400" y="4093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CB2037-C69D-4C70-A67D-DE576B389E9A}"/>
              </a:ext>
            </a:extLst>
          </p:cNvPr>
          <p:cNvSpPr/>
          <p:nvPr/>
        </p:nvSpPr>
        <p:spPr>
          <a:xfrm>
            <a:off x="6096000" y="4093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3906D5-213E-4B85-8A13-D26D882415C8}"/>
              </a:ext>
            </a:extLst>
          </p:cNvPr>
          <p:cNvSpPr/>
          <p:nvPr/>
        </p:nvSpPr>
        <p:spPr>
          <a:xfrm>
            <a:off x="533400" y="6858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985786-768D-4230-8D9E-FAC52736B7BC}"/>
              </a:ext>
            </a:extLst>
          </p:cNvPr>
          <p:cNvSpPr/>
          <p:nvPr/>
        </p:nvSpPr>
        <p:spPr>
          <a:xfrm>
            <a:off x="6096000" y="6858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F331AC-74AE-4171-AE6A-4628FEB996BA}"/>
              </a:ext>
            </a:extLst>
          </p:cNvPr>
          <p:cNvSpPr/>
          <p:nvPr/>
        </p:nvSpPr>
        <p:spPr>
          <a:xfrm>
            <a:off x="533400" y="-1828800"/>
            <a:ext cx="6496050" cy="5921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地图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5BE097-651A-4090-B163-171ADE65FC4B}"/>
              </a:ext>
            </a:extLst>
          </p:cNvPr>
          <p:cNvSpPr/>
          <p:nvPr/>
        </p:nvSpPr>
        <p:spPr>
          <a:xfrm>
            <a:off x="533400" y="4093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某某趋势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CB2037-C69D-4C70-A67D-DE576B389E9A}"/>
              </a:ext>
            </a:extLst>
          </p:cNvPr>
          <p:cNvSpPr/>
          <p:nvPr/>
        </p:nvSpPr>
        <p:spPr>
          <a:xfrm>
            <a:off x="6096000" y="4093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某某趋势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3906D5-213E-4B85-8A13-D26D882415C8}"/>
              </a:ext>
            </a:extLst>
          </p:cNvPr>
          <p:cNvSpPr/>
          <p:nvPr/>
        </p:nvSpPr>
        <p:spPr>
          <a:xfrm>
            <a:off x="533400" y="6858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某某趋势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985786-768D-4230-8D9E-FAC52736B7BC}"/>
              </a:ext>
            </a:extLst>
          </p:cNvPr>
          <p:cNvSpPr/>
          <p:nvPr/>
        </p:nvSpPr>
        <p:spPr>
          <a:xfrm>
            <a:off x="6096000" y="6858000"/>
            <a:ext cx="5562600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某某趋势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7139B9-8671-4A0B-AD09-99AF17115C86}"/>
              </a:ext>
            </a:extLst>
          </p:cNvPr>
          <p:cNvSpPr/>
          <p:nvPr/>
        </p:nvSpPr>
        <p:spPr>
          <a:xfrm>
            <a:off x="7029450" y="-1828800"/>
            <a:ext cx="4648805" cy="5921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该省份对应的感染患者人数、疑似患者人数、治愈人数、死亡人数；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516A7B-652F-4A38-A818-4CFF6DF850B8}"/>
              </a:ext>
            </a:extLst>
          </p:cNvPr>
          <p:cNvSpPr/>
          <p:nvPr/>
        </p:nvSpPr>
        <p:spPr>
          <a:xfrm>
            <a:off x="533399" y="9623000"/>
            <a:ext cx="11144855" cy="276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汉仪中宋S" panose="00020600040101010101" pitchFamily="18" charset="-122"/>
                <a:ea typeface="汉仪中宋S" panose="00020600040101010101" pitchFamily="18" charset="-122"/>
              </a:rPr>
              <a:t>柱状图</a:t>
            </a:r>
          </a:p>
        </p:txBody>
      </p:sp>
    </p:spTree>
    <p:extLst>
      <p:ext uri="{BB962C8B-B14F-4D97-AF65-F5344CB8AC3E}">
        <p14:creationId xmlns:p14="http://schemas.microsoft.com/office/powerpoint/2010/main" val="10926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汉仪中宋S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鸿昊 朱</dc:creator>
  <cp:lastModifiedBy>鸿昊 朱</cp:lastModifiedBy>
  <cp:revision>7</cp:revision>
  <dcterms:created xsi:type="dcterms:W3CDTF">2020-02-25T08:29:05Z</dcterms:created>
  <dcterms:modified xsi:type="dcterms:W3CDTF">2020-02-27T15:48:54Z</dcterms:modified>
</cp:coreProperties>
</file>