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6132446"/>
            <a:ext cx="6400799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20"/>
              </a:spcBef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TMO_logo1.png"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4893" y="1772816"/>
            <a:ext cx="4094212" cy="2984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1236508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457200" y="2346325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/>
          <p:nvPr>
            <p:ph idx="3" type="pic"/>
          </p:nvPr>
        </p:nvSpPr>
        <p:spPr>
          <a:xfrm>
            <a:off x="3276148" y="2346325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/>
          <p:nvPr>
            <p:ph idx="4" type="pic"/>
          </p:nvPr>
        </p:nvSpPr>
        <p:spPr>
          <a:xfrm>
            <a:off x="6097917" y="2346325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5" type="body"/>
          </p:nvPr>
        </p:nvSpPr>
        <p:spPr>
          <a:xfrm>
            <a:off x="3275817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6" type="body"/>
          </p:nvPr>
        </p:nvSpPr>
        <p:spPr>
          <a:xfrm>
            <a:off x="6085705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7" type="body"/>
          </p:nvPr>
        </p:nvSpPr>
        <p:spPr>
          <a:xfrm>
            <a:off x="457200" y="4426296"/>
            <a:ext cx="4038599" cy="16998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8" type="body"/>
          </p:nvPr>
        </p:nvSpPr>
        <p:spPr>
          <a:xfrm>
            <a:off x="4648200" y="4426296"/>
            <a:ext cx="4038599" cy="16998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4150" lvl="1" marL="74295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030767" y="247517"/>
            <a:ext cx="46560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1236508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199" y="2346582"/>
            <a:ext cx="5018388" cy="3924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5659437" y="2360173"/>
            <a:ext cx="3036564" cy="3892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030767" y="247517"/>
            <a:ext cx="46560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5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1" type="ftr"/>
          </p:nvPr>
        </p:nvSpPr>
        <p:spPr>
          <a:xfrm>
            <a:off x="4030767" y="247517"/>
            <a:ext cx="46560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6132446"/>
            <a:ext cx="6400799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240"/>
              </a:spcBef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20"/>
              </a:spcBef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888CC5"/>
              </a:buClr>
              <a:buFont typeface="Arial"/>
              <a:buNone/>
              <a:defRPr b="0" i="0" sz="16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CC5"/>
              </a:buClr>
              <a:buFont typeface="Arial"/>
              <a:buNone/>
              <a:defRPr b="0" i="0" sz="2000" u="none" cap="none" strike="noStrike">
                <a:solidFill>
                  <a:srgbClr val="888CC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TMO_logo1.png"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4893" y="569652"/>
            <a:ext cx="4094212" cy="298467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type="title"/>
          </p:nvPr>
        </p:nvSpPr>
        <p:spPr>
          <a:xfrm>
            <a:off x="1371600" y="3901767"/>
            <a:ext cx="6400799" cy="940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1371600" y="4849605"/>
            <a:ext cx="6400799" cy="6172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lt1"/>
              </a:buClr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64693" y="1329895"/>
            <a:ext cx="5965438" cy="198529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ITMO_logo2.png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479550" cy="9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idx="1" type="body"/>
          </p:nvPr>
        </p:nvSpPr>
        <p:spPr>
          <a:xfrm>
            <a:off x="765695" y="3429000"/>
            <a:ext cx="5965825" cy="220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chemeClr val="dk1"/>
              </a:buClr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15900" lvl="0" marL="342900" marR="0" rtl="0" algn="ctr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743139" y="1236508"/>
            <a:ext cx="2713243" cy="2192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инал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MO_logo1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38182" y="524529"/>
            <a:ext cx="2267633" cy="165310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>
            <p:ph type="title"/>
          </p:nvPr>
        </p:nvSpPr>
        <p:spPr>
          <a:xfrm>
            <a:off x="457200" y="2680371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3716939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rgbClr val="FFFFFF"/>
              </a:buClr>
              <a:buFont typeface="Calibri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FFFFFF"/>
              </a:buClr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20"/>
              </a:spcBef>
              <a:buClr>
                <a:srgbClr val="FFFFFF"/>
              </a:buClr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FFFFFF"/>
              </a:buClr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FFFFFF"/>
              </a:buClr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1236508"/>
            <a:ext cx="6273933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2328176"/>
            <a:ext cx="6273933" cy="37979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030767" y="247517"/>
            <a:ext cx="46560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слоган.png" id="46" name="Shape 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49542" y="5076407"/>
            <a:ext cx="2412864" cy="1799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457199" y="2346582"/>
            <a:ext cx="5018388" cy="3924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/>
          <p:nvPr>
            <p:ph idx="2" type="pic"/>
          </p:nvPr>
        </p:nvSpPr>
        <p:spPr>
          <a:xfrm>
            <a:off x="5659437" y="2346325"/>
            <a:ext cx="3027362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/>
          <p:nvPr>
            <p:ph idx="3" type="pic"/>
          </p:nvPr>
        </p:nvSpPr>
        <p:spPr>
          <a:xfrm>
            <a:off x="5659437" y="4384675"/>
            <a:ext cx="3027362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457200" y="1236662"/>
            <a:ext cx="8229600" cy="827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0767" y="247517"/>
            <a:ext cx="46560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Ckfql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1236508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2346582"/>
            <a:ext cx="4038599" cy="3779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648200" y="2346582"/>
            <a:ext cx="4038599" cy="3779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030767" y="247517"/>
            <a:ext cx="46560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1236508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/>
          <p:nvPr>
            <p:ph idx="2" type="pic"/>
          </p:nvPr>
        </p:nvSpPr>
        <p:spPr>
          <a:xfrm>
            <a:off x="457200" y="2346325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/>
          <p:nvPr>
            <p:ph idx="3" type="pic"/>
          </p:nvPr>
        </p:nvSpPr>
        <p:spPr>
          <a:xfrm>
            <a:off x="3276148" y="2346325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/>
          <p:nvPr>
            <p:ph idx="4" type="pic"/>
          </p:nvPr>
        </p:nvSpPr>
        <p:spPr>
          <a:xfrm>
            <a:off x="6097917" y="2346325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/>
          <p:nvPr>
            <p:ph idx="5" type="pic"/>
          </p:nvPr>
        </p:nvSpPr>
        <p:spPr>
          <a:xfrm>
            <a:off x="457200" y="4432114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/>
          <p:nvPr>
            <p:ph idx="6" type="pic"/>
          </p:nvPr>
        </p:nvSpPr>
        <p:spPr>
          <a:xfrm>
            <a:off x="3276148" y="4432114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/>
          <p:nvPr>
            <p:ph idx="7" type="pic"/>
          </p:nvPr>
        </p:nvSpPr>
        <p:spPr>
          <a:xfrm>
            <a:off x="6097917" y="4432114"/>
            <a:ext cx="2588882" cy="1417407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8" type="body"/>
          </p:nvPr>
        </p:nvSpPr>
        <p:spPr>
          <a:xfrm>
            <a:off x="3275817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9" type="body"/>
          </p:nvPr>
        </p:nvSpPr>
        <p:spPr>
          <a:xfrm>
            <a:off x="6085705" y="386556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3" type="body"/>
          </p:nvPr>
        </p:nvSpPr>
        <p:spPr>
          <a:xfrm>
            <a:off x="457200" y="596368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4" type="body"/>
          </p:nvPr>
        </p:nvSpPr>
        <p:spPr>
          <a:xfrm>
            <a:off x="3275817" y="596368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5" type="body"/>
          </p:nvPr>
        </p:nvSpPr>
        <p:spPr>
          <a:xfrm>
            <a:off x="6085705" y="5963682"/>
            <a:ext cx="2589213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0767" y="247517"/>
            <a:ext cx="46560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1236508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2259930"/>
            <a:ext cx="8229600" cy="38662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4030767" y="439283"/>
            <a:ext cx="46560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791395"/>
          </a:xfrm>
          <a:prstGeom prst="rect">
            <a:avLst/>
          </a:prstGeom>
          <a:solidFill>
            <a:srgbClr val="0230AC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ITMO_logo3.png" id="38" name="Shape 38"/>
          <p:cNvPicPr preferRelativeResize="0"/>
          <p:nvPr/>
        </p:nvPicPr>
        <p:blipFill rotWithShape="1">
          <a:blip r:embed="rId1">
            <a:alphaModFix/>
          </a:blip>
          <a:srcRect b="0" l="0" r="3883" t="0"/>
          <a:stretch/>
        </p:blipFill>
        <p:spPr>
          <a:xfrm>
            <a:off x="0" y="-52065"/>
            <a:ext cx="3322162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457200" y="1236508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2259930"/>
            <a:ext cx="8229600" cy="38662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/>
        </p:nvSpPr>
        <p:spPr>
          <a:xfrm>
            <a:off x="-865050" y="5512166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subTitle"/>
          </p:nvPr>
        </p:nvSpPr>
        <p:spPr>
          <a:xfrm>
            <a:off x="1371600" y="6132446"/>
            <a:ext cx="6400799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ITGM#9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03.12.2016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06275" y="3901775"/>
            <a:ext cx="86157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Открытые данные университета ИТМО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1371600" y="4849605"/>
            <a:ext cx="6400799" cy="61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М. А. Навроцкий</a:t>
            </a:r>
          </a:p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http://semantics.ifmo.ru</a:t>
            </a:r>
          </a:p>
        </p:txBody>
      </p:sp>
      <p:pic>
        <p:nvPicPr>
          <p:cNvPr descr="logo-2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3023964" cy="127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451500" y="0"/>
            <a:ext cx="2692500" cy="82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Linked Universities</a:t>
            </a:r>
          </a:p>
        </p:txBody>
      </p:sp>
      <p:pic>
        <p:nvPicPr>
          <p:cNvPr descr="Selection_112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9800"/>
            <a:ext cx="6940805" cy="57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431300" y="0"/>
            <a:ext cx="1712700" cy="82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lod.ifmo.ru</a:t>
            </a:r>
          </a:p>
        </p:txBody>
      </p:sp>
      <p:pic>
        <p:nvPicPr>
          <p:cNvPr descr="lod.itmo.ru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3925"/>
            <a:ext cx="8839202" cy="307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5772375" y="0"/>
            <a:ext cx="3371700" cy="82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lod.ifmo.ru/laboratory</a:t>
            </a:r>
          </a:p>
        </p:txBody>
      </p:sp>
      <p:pic>
        <p:nvPicPr>
          <p:cNvPr descr="lod.ifmo.ru_laboratory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9800"/>
            <a:ext cx="8435226" cy="57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884475" y="0"/>
            <a:ext cx="2259600" cy="82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Архитектура</a:t>
            </a:r>
          </a:p>
        </p:txBody>
      </p:sp>
      <p:pic>
        <p:nvPicPr>
          <p:cNvPr descr="lod.ifmo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2" y="1414462"/>
            <a:ext cx="53625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5955900" y="0"/>
            <a:ext cx="3188100" cy="82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TODO: Scientific Search</a:t>
            </a:r>
          </a:p>
        </p:txBody>
      </p:sp>
      <p:pic>
        <p:nvPicPr>
          <p:cNvPr descr="Search_LOD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827399"/>
            <a:ext cx="6458308" cy="60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680371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/>
              <a:t>Спасибо за внимание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1" type="ftr"/>
          </p:nvPr>
        </p:nvSpPr>
        <p:spPr>
          <a:xfrm>
            <a:off x="4182975" y="104902"/>
            <a:ext cx="4805399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FF"/>
                </a:solidFill>
              </a:rPr>
              <a:t>Связанные Открытые Данные</a:t>
            </a:r>
          </a:p>
        </p:txBody>
      </p:sp>
      <p:pic>
        <p:nvPicPr>
          <p:cNvPr descr="lod-cloud_colored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800" y="863375"/>
            <a:ext cx="9310325" cy="60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